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22"/>
  </p:notesMasterIdLst>
  <p:sldIdLst>
    <p:sldId id="256" r:id="rId2"/>
    <p:sldId id="281" r:id="rId3"/>
    <p:sldId id="280" r:id="rId4"/>
    <p:sldId id="279" r:id="rId5"/>
    <p:sldId id="260" r:id="rId6"/>
    <p:sldId id="261" r:id="rId7"/>
    <p:sldId id="270" r:id="rId8"/>
    <p:sldId id="272" r:id="rId9"/>
    <p:sldId id="282" r:id="rId10"/>
    <p:sldId id="283" r:id="rId11"/>
    <p:sldId id="284" r:id="rId12"/>
    <p:sldId id="285" r:id="rId13"/>
    <p:sldId id="286" r:id="rId14"/>
    <p:sldId id="287" r:id="rId15"/>
    <p:sldId id="288" r:id="rId16"/>
    <p:sldId id="289" r:id="rId17"/>
    <p:sldId id="290" r:id="rId18"/>
    <p:sldId id="291" r:id="rId19"/>
    <p:sldId id="292" r:id="rId20"/>
    <p:sldId id="293"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325" autoAdjust="0"/>
    <p:restoredTop sz="94660"/>
  </p:normalViewPr>
  <p:slideViewPr>
    <p:cSldViewPr>
      <p:cViewPr varScale="1">
        <p:scale>
          <a:sx n="74" d="100"/>
          <a:sy n="74" d="100"/>
        </p:scale>
        <p:origin x="-94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A39156-73A3-4EA6-A140-4DD5B35BDEDB}" type="datetimeFigureOut">
              <a:rPr lang="en-US" smtClean="0"/>
              <a:pPr/>
              <a:t>3/18/2018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0D3948-68E2-4858-B62A-6F57247D5D7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D362BAE9-7417-4CA0-A5BC-727D95E8CCDD}" type="slidenum">
              <a:rPr lang="ro-RO"/>
              <a:pPr/>
              <a:t>2</a:t>
            </a:fld>
            <a:endParaRPr lang="ro-RO"/>
          </a:p>
        </p:txBody>
      </p:sp>
      <p:sp>
        <p:nvSpPr>
          <p:cNvPr id="20483" name="Rectangle 2"/>
          <p:cNvSpPr>
            <a:spLocks noGrp="1" noRot="1" noChangeAspect="1" noChangeArrowheads="1" noTextEdit="1"/>
          </p:cNvSpPr>
          <p:nvPr>
            <p:ph type="sldImg"/>
          </p:nvPr>
        </p:nvSpPr>
        <p:spPr>
          <a:xfrm>
            <a:off x="1339850" y="685800"/>
            <a:ext cx="4125913" cy="3094038"/>
          </a:xfrm>
          <a:ln/>
        </p:spPr>
      </p:sp>
      <p:sp>
        <p:nvSpPr>
          <p:cNvPr id="20484" name="Rectangle 3"/>
          <p:cNvSpPr>
            <a:spLocks noGrp="1" noChangeArrowheads="1"/>
          </p:cNvSpPr>
          <p:nvPr>
            <p:ph type="body" idx="1"/>
          </p:nvPr>
        </p:nvSpPr>
        <p:spPr>
          <a:xfrm>
            <a:off x="476786" y="3780144"/>
            <a:ext cx="5976669" cy="4678019"/>
          </a:xfrm>
          <a:noFill/>
          <a:ln/>
        </p:spPr>
        <p:txBody>
          <a:bodyPr/>
          <a:lstStyle/>
          <a:p>
            <a:pPr algn="just"/>
            <a:r>
              <a:rPr lang="ro-RO" sz="1400" smtClean="0">
                <a:latin typeface="Times New Roman" pitchFamily="18" charset="0"/>
              </a:rPr>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C9CC71B1-C515-4BD4-8EEF-0259E1681A3F}" type="slidenum">
              <a:rPr lang="ro-RO"/>
              <a:pPr/>
              <a:t>3</a:t>
            </a:fld>
            <a:endParaRPr lang="ro-RO"/>
          </a:p>
        </p:txBody>
      </p:sp>
      <p:sp>
        <p:nvSpPr>
          <p:cNvPr id="22531" name="Rectangle 2"/>
          <p:cNvSpPr>
            <a:spLocks noGrp="1" noRot="1" noChangeAspect="1" noChangeArrowheads="1" noTextEdit="1"/>
          </p:cNvSpPr>
          <p:nvPr>
            <p:ph type="sldImg"/>
          </p:nvPr>
        </p:nvSpPr>
        <p:spPr>
          <a:xfrm>
            <a:off x="1725613" y="685800"/>
            <a:ext cx="3549650" cy="2662238"/>
          </a:xfrm>
          <a:ln/>
        </p:spPr>
      </p:sp>
      <p:sp>
        <p:nvSpPr>
          <p:cNvPr id="22532" name="Rectangle 3"/>
          <p:cNvSpPr>
            <a:spLocks noGrp="1" noChangeArrowheads="1"/>
          </p:cNvSpPr>
          <p:nvPr>
            <p:ph type="body" idx="1"/>
          </p:nvPr>
        </p:nvSpPr>
        <p:spPr>
          <a:xfrm>
            <a:off x="476786" y="3418947"/>
            <a:ext cx="6121150" cy="5039217"/>
          </a:xfrm>
          <a:noFill/>
          <a:ln/>
        </p:spPr>
        <p:txBody>
          <a:bodyPr/>
          <a:lstStyle/>
          <a:p>
            <a:pPr algn="just">
              <a:lnSpc>
                <a:spcPct val="80000"/>
              </a:lnSpc>
            </a:pPr>
            <a:r>
              <a:rPr lang="ro-RO" smtClean="0">
                <a:latin typeface="Times New Roman" pitchFamily="18" charset="0"/>
              </a:rPr>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endParaRPr lang="en-US" dirty="0" smtClean="0"/>
          </a:p>
        </p:txBody>
      </p:sp>
      <p:sp>
        <p:nvSpPr>
          <p:cNvPr id="45060" name="Slide Number Placeholder 3"/>
          <p:cNvSpPr>
            <a:spLocks noGrp="1"/>
          </p:cNvSpPr>
          <p:nvPr>
            <p:ph type="sldNum" sz="quarter" idx="5"/>
          </p:nvPr>
        </p:nvSpPr>
        <p:spPr>
          <a:noFill/>
        </p:spPr>
        <p:txBody>
          <a:bodyPr/>
          <a:lstStyle/>
          <a:p>
            <a:fld id="{CC3119A2-630E-456D-84C6-C81B334E805B}" type="slidenum">
              <a:rPr lang="ro-RO"/>
              <a:pPr/>
              <a:t>5</a:t>
            </a:fld>
            <a:endParaRPr lang="ro-RO"/>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endParaRPr lang="en-US" dirty="0" smtClean="0"/>
          </a:p>
        </p:txBody>
      </p:sp>
      <p:sp>
        <p:nvSpPr>
          <p:cNvPr id="45060" name="Slide Number Placeholder 3"/>
          <p:cNvSpPr>
            <a:spLocks noGrp="1"/>
          </p:cNvSpPr>
          <p:nvPr>
            <p:ph type="sldNum" sz="quarter" idx="5"/>
          </p:nvPr>
        </p:nvSpPr>
        <p:spPr>
          <a:noFill/>
        </p:spPr>
        <p:txBody>
          <a:bodyPr/>
          <a:lstStyle/>
          <a:p>
            <a:fld id="{CC3119A2-630E-456D-84C6-C81B334E805B}" type="slidenum">
              <a:rPr lang="ro-RO"/>
              <a:pPr/>
              <a:t>6</a:t>
            </a:fld>
            <a:endParaRPr lang="ro-RO"/>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892AE47-D4CB-4701-97A3-F0A4176AC1CB}" type="datetimeFigureOut">
              <a:rPr lang="en-US" smtClean="0"/>
              <a:pPr/>
              <a:t>3/18/2018</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9FC75FC7-823F-4E51-B087-C1CE57AFBD6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92AE47-D4CB-4701-97A3-F0A4176AC1CB}" type="datetimeFigureOut">
              <a:rPr lang="en-US" smtClean="0"/>
              <a:pPr/>
              <a:t>3/18/2018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C75FC7-823F-4E51-B087-C1CE57AFBD6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92AE47-D4CB-4701-97A3-F0A4176AC1CB}" type="datetimeFigureOut">
              <a:rPr lang="en-US" smtClean="0"/>
              <a:pPr/>
              <a:t>3/18/2018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C75FC7-823F-4E51-B087-C1CE57AFBD6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utside Page">
    <p:spTree>
      <p:nvGrpSpPr>
        <p:cNvPr id="1" name=""/>
        <p:cNvGrpSpPr/>
        <p:nvPr/>
      </p:nvGrpSpPr>
      <p:grpSpPr>
        <a:xfrm>
          <a:off x="0" y="0"/>
          <a:ext cx="0" cy="0"/>
          <a:chOff x="0" y="0"/>
          <a:chExt cx="0" cy="0"/>
        </a:xfrm>
      </p:grpSpPr>
      <p:cxnSp>
        <p:nvCxnSpPr>
          <p:cNvPr id="3" name="Straight Connector 2"/>
          <p:cNvCxnSpPr/>
          <p:nvPr userDrawn="1"/>
        </p:nvCxnSpPr>
        <p:spPr>
          <a:xfrm>
            <a:off x="2992582" y="0"/>
            <a:ext cx="0" cy="6858000"/>
          </a:xfrm>
          <a:prstGeom prst="line">
            <a:avLst/>
          </a:prstGeom>
          <a:ln>
            <a:solidFill>
              <a:srgbClr val="C8C8C8"/>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6068291" y="0"/>
            <a:ext cx="0" cy="6858000"/>
          </a:xfrm>
          <a:prstGeom prst="line">
            <a:avLst/>
          </a:prstGeom>
          <a:ln>
            <a:solidFill>
              <a:srgbClr val="C8C8C8"/>
            </a:solidFill>
            <a:prstDash val="dash"/>
          </a:ln>
        </p:spPr>
        <p:style>
          <a:lnRef idx="1">
            <a:schemeClr val="accent1"/>
          </a:lnRef>
          <a:fillRef idx="0">
            <a:schemeClr val="accent1"/>
          </a:fillRef>
          <a:effectRef idx="0">
            <a:schemeClr val="accent1"/>
          </a:effectRef>
          <a:fontRef idx="minor">
            <a:schemeClr val="tx1"/>
          </a:fontRef>
        </p:style>
      </p:cxnSp>
      <p:sp>
        <p:nvSpPr>
          <p:cNvPr id="4" name="Rectangle 3"/>
          <p:cNvSpPr/>
          <p:nvPr userDrawn="1"/>
        </p:nvSpPr>
        <p:spPr>
          <a:xfrm>
            <a:off x="415637" y="403412"/>
            <a:ext cx="2144683" cy="16136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766" tIns="33883" rIns="67766" bIns="33883" rtlCol="0" anchor="ctr"/>
          <a:lstStyle/>
          <a:p>
            <a:pPr algn="ctr"/>
            <a:endParaRPr sz="1300"/>
          </a:p>
        </p:txBody>
      </p:sp>
      <p:sp>
        <p:nvSpPr>
          <p:cNvPr id="10" name="Rectangle 9"/>
          <p:cNvSpPr/>
          <p:nvPr userDrawn="1"/>
        </p:nvSpPr>
        <p:spPr>
          <a:xfrm>
            <a:off x="415637" y="6047995"/>
            <a:ext cx="2144683" cy="40341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766" tIns="33883" rIns="67766" bIns="33883" rtlCol="0" anchor="ctr"/>
          <a:lstStyle/>
          <a:p>
            <a:pPr algn="ctr"/>
            <a:endParaRPr sz="1300"/>
          </a:p>
        </p:txBody>
      </p:sp>
      <p:sp>
        <p:nvSpPr>
          <p:cNvPr id="12" name="Picture Placeholder 11"/>
          <p:cNvSpPr>
            <a:spLocks noGrp="1"/>
          </p:cNvSpPr>
          <p:nvPr>
            <p:ph type="pic" sz="quarter" idx="10"/>
          </p:nvPr>
        </p:nvSpPr>
        <p:spPr>
          <a:xfrm>
            <a:off x="415637" y="605118"/>
            <a:ext cx="2144683" cy="3533887"/>
          </a:xfrm>
        </p:spPr>
        <p:txBody>
          <a:bodyPr lIns="67766" tIns="813194" rIns="67766" bIns="33883">
            <a:normAutofit/>
          </a:bodyPr>
          <a:lstStyle>
            <a:lvl1pPr marL="0" indent="0" algn="ctr">
              <a:buNone/>
              <a:defRPr sz="1500"/>
            </a:lvl1pPr>
          </a:lstStyle>
          <a:p>
            <a:r>
              <a:rPr lang="en-US" smtClean="0"/>
              <a:t>Click icon to add picture</a:t>
            </a:r>
            <a:endParaRPr/>
          </a:p>
        </p:txBody>
      </p:sp>
      <p:sp>
        <p:nvSpPr>
          <p:cNvPr id="13" name="Rectangle 12"/>
          <p:cNvSpPr/>
          <p:nvPr userDrawn="1"/>
        </p:nvSpPr>
        <p:spPr>
          <a:xfrm>
            <a:off x="3416531" y="403412"/>
            <a:ext cx="2336888" cy="1570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766" tIns="33883" rIns="67766" bIns="33883" rtlCol="0" anchor="ctr"/>
          <a:lstStyle/>
          <a:p>
            <a:pPr algn="ctr"/>
            <a:endParaRPr sz="1300"/>
          </a:p>
        </p:txBody>
      </p:sp>
      <p:sp>
        <p:nvSpPr>
          <p:cNvPr id="14" name="Rectangle 13"/>
          <p:cNvSpPr/>
          <p:nvPr userDrawn="1"/>
        </p:nvSpPr>
        <p:spPr bwMode="auto">
          <a:xfrm>
            <a:off x="3416531" y="6047995"/>
            <a:ext cx="2336888" cy="4034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766" tIns="33883" rIns="67766" bIns="33883" rtlCol="0" anchor="ctr"/>
          <a:lstStyle/>
          <a:p>
            <a:pPr algn="ctr"/>
            <a:endParaRPr sz="1300"/>
          </a:p>
        </p:txBody>
      </p:sp>
      <p:sp>
        <p:nvSpPr>
          <p:cNvPr id="15" name="Picture Placeholder 11"/>
          <p:cNvSpPr>
            <a:spLocks noGrp="1"/>
          </p:cNvSpPr>
          <p:nvPr>
            <p:ph type="pic" sz="quarter" idx="11"/>
          </p:nvPr>
        </p:nvSpPr>
        <p:spPr>
          <a:xfrm>
            <a:off x="3416531" y="605118"/>
            <a:ext cx="2227811" cy="3533887"/>
          </a:xfrm>
        </p:spPr>
        <p:txBody>
          <a:bodyPr lIns="67766" tIns="813194" rIns="67766" bIns="33883">
            <a:normAutofit/>
          </a:bodyPr>
          <a:lstStyle>
            <a:lvl1pPr marL="0" indent="0" algn="ctr">
              <a:buNone/>
              <a:defRPr sz="1500"/>
            </a:lvl1pPr>
          </a:lstStyle>
          <a:p>
            <a:r>
              <a:rPr lang="en-US" smtClean="0"/>
              <a:t>Click icon to add picture</a:t>
            </a:r>
            <a:endParaRPr/>
          </a:p>
        </p:txBody>
      </p:sp>
      <p:sp>
        <p:nvSpPr>
          <p:cNvPr id="16" name="Rectangle 15"/>
          <p:cNvSpPr/>
          <p:nvPr userDrawn="1"/>
        </p:nvSpPr>
        <p:spPr>
          <a:xfrm>
            <a:off x="6492240" y="403412"/>
            <a:ext cx="2227811" cy="1613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766" tIns="33883" rIns="67766" bIns="33883" rtlCol="0" anchor="ctr"/>
          <a:lstStyle/>
          <a:p>
            <a:pPr algn="ctr"/>
            <a:endParaRPr sz="1300"/>
          </a:p>
        </p:txBody>
      </p:sp>
      <p:sp>
        <p:nvSpPr>
          <p:cNvPr id="17" name="Rectangle 16"/>
          <p:cNvSpPr/>
          <p:nvPr userDrawn="1"/>
        </p:nvSpPr>
        <p:spPr>
          <a:xfrm>
            <a:off x="6492241" y="6047995"/>
            <a:ext cx="2227811" cy="4034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766" tIns="33883" rIns="67766" bIns="33883" rtlCol="0" anchor="ctr"/>
          <a:lstStyle/>
          <a:p>
            <a:pPr algn="ctr"/>
            <a:endParaRPr sz="1300"/>
          </a:p>
        </p:txBody>
      </p:sp>
      <p:sp>
        <p:nvSpPr>
          <p:cNvPr id="18" name="Picture Placeholder 11"/>
          <p:cNvSpPr>
            <a:spLocks noGrp="1"/>
          </p:cNvSpPr>
          <p:nvPr>
            <p:ph type="pic" sz="quarter" idx="12"/>
          </p:nvPr>
        </p:nvSpPr>
        <p:spPr>
          <a:xfrm>
            <a:off x="6492241" y="1839557"/>
            <a:ext cx="2227811" cy="4171278"/>
          </a:xfrm>
        </p:spPr>
        <p:txBody>
          <a:bodyPr lIns="67766" tIns="813194" rIns="67766" bIns="33883">
            <a:normAutofit/>
          </a:bodyPr>
          <a:lstStyle>
            <a:lvl1pPr marL="0" indent="0" algn="ctr">
              <a:buNone/>
              <a:defRPr sz="1500"/>
            </a:lvl1pPr>
          </a:lstStyle>
          <a:p>
            <a:r>
              <a:rPr lang="en-US" smtClean="0"/>
              <a:t>Click icon to add picture</a:t>
            </a:r>
            <a:endParaRPr/>
          </a:p>
        </p:txBody>
      </p:sp>
      <p:sp>
        <p:nvSpPr>
          <p:cNvPr id="20" name="Rectangle 19"/>
          <p:cNvSpPr/>
          <p:nvPr userDrawn="1"/>
        </p:nvSpPr>
        <p:spPr>
          <a:xfrm>
            <a:off x="6492240" y="1678193"/>
            <a:ext cx="2227811" cy="12909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766" tIns="33883" rIns="67766" bIns="33883" rtlCol="0" anchor="ctr"/>
          <a:lstStyle/>
          <a:p>
            <a:pPr algn="ctr"/>
            <a:endParaRPr sz="1300"/>
          </a:p>
        </p:txBody>
      </p:sp>
      <p:sp>
        <p:nvSpPr>
          <p:cNvPr id="22" name="Text Placeholder 21"/>
          <p:cNvSpPr>
            <a:spLocks noGrp="1"/>
          </p:cNvSpPr>
          <p:nvPr>
            <p:ph type="body" sz="quarter" idx="13" hasCustomPrompt="1"/>
          </p:nvPr>
        </p:nvSpPr>
        <p:spPr>
          <a:xfrm>
            <a:off x="6492875" y="564497"/>
            <a:ext cx="2226829" cy="1113584"/>
          </a:xfrm>
        </p:spPr>
        <p:txBody>
          <a:bodyPr lIns="67766" tIns="33883" rIns="67766" bIns="33883" anchor="ctr">
            <a:noAutofit/>
          </a:bodyPr>
          <a:lstStyle>
            <a:lvl1pPr marL="0" indent="0" algn="ctr">
              <a:lnSpc>
                <a:spcPct val="85000"/>
              </a:lnSpc>
              <a:spcBef>
                <a:spcPts val="0"/>
              </a:spcBef>
              <a:buNone/>
              <a:defRPr sz="2700">
                <a:solidFill>
                  <a:schemeClr val="tx2"/>
                </a:solidFill>
              </a:defRPr>
            </a:lvl1pPr>
            <a:lvl2pPr marL="0" indent="0">
              <a:spcBef>
                <a:spcPts val="0"/>
              </a:spcBef>
              <a:buNone/>
              <a:defRPr sz="2700"/>
            </a:lvl2pPr>
            <a:lvl3pPr marL="0" indent="0">
              <a:spcBef>
                <a:spcPts val="0"/>
              </a:spcBef>
              <a:buNone/>
              <a:defRPr sz="2700"/>
            </a:lvl3pPr>
            <a:lvl4pPr marL="0" indent="0">
              <a:spcBef>
                <a:spcPts val="0"/>
              </a:spcBef>
              <a:buNone/>
              <a:defRPr sz="2700"/>
            </a:lvl4pPr>
            <a:lvl5pPr marL="0" indent="0">
              <a:spcBef>
                <a:spcPts val="0"/>
              </a:spcBef>
              <a:buNone/>
              <a:defRPr sz="2700"/>
            </a:lvl5pPr>
          </a:lstStyle>
          <a:p>
            <a:pPr lvl="0"/>
            <a:r>
              <a:rPr/>
              <a:t>business</a:t>
            </a:r>
            <a:br>
              <a:rPr/>
            </a:br>
            <a:r>
              <a:rPr/>
              <a:t>name</a:t>
            </a:r>
          </a:p>
        </p:txBody>
      </p:sp>
      <p:sp>
        <p:nvSpPr>
          <p:cNvPr id="23" name="Text Placeholder 21"/>
          <p:cNvSpPr>
            <a:spLocks noGrp="1"/>
          </p:cNvSpPr>
          <p:nvPr>
            <p:ph type="body" sz="quarter" idx="14" hasCustomPrompt="1"/>
          </p:nvPr>
        </p:nvSpPr>
        <p:spPr>
          <a:xfrm>
            <a:off x="3416531" y="4542925"/>
            <a:ext cx="2226829" cy="235135"/>
          </a:xfrm>
        </p:spPr>
        <p:txBody>
          <a:bodyPr lIns="67766" tIns="33883" rIns="67766" bIns="33883" anchor="t">
            <a:noAutofit/>
          </a:bodyPr>
          <a:lstStyle>
            <a:lvl1pPr marL="0" indent="0" algn="ctr">
              <a:lnSpc>
                <a:spcPct val="85000"/>
              </a:lnSpc>
              <a:spcBef>
                <a:spcPts val="0"/>
              </a:spcBef>
              <a:buNone/>
              <a:defRPr sz="1200">
                <a:solidFill>
                  <a:schemeClr val="accent1"/>
                </a:solidFill>
              </a:defRPr>
            </a:lvl1pPr>
            <a:lvl2pPr marL="0" indent="0">
              <a:spcBef>
                <a:spcPts val="0"/>
              </a:spcBef>
              <a:buNone/>
              <a:defRPr sz="2700"/>
            </a:lvl2pPr>
            <a:lvl3pPr marL="0" indent="0">
              <a:spcBef>
                <a:spcPts val="0"/>
              </a:spcBef>
              <a:buNone/>
              <a:defRPr sz="2700"/>
            </a:lvl3pPr>
            <a:lvl4pPr marL="0" indent="0">
              <a:spcBef>
                <a:spcPts val="0"/>
              </a:spcBef>
              <a:buNone/>
              <a:defRPr sz="2700"/>
            </a:lvl4pPr>
            <a:lvl5pPr marL="0" indent="0">
              <a:spcBef>
                <a:spcPts val="0"/>
              </a:spcBef>
              <a:buNone/>
              <a:defRPr sz="2700"/>
            </a:lvl5pPr>
          </a:lstStyle>
          <a:p>
            <a:pPr lvl="0"/>
            <a:r>
              <a:rPr/>
              <a:t>business name</a:t>
            </a:r>
          </a:p>
        </p:txBody>
      </p:sp>
      <p:sp>
        <p:nvSpPr>
          <p:cNvPr id="24" name="Text Placeholder 21"/>
          <p:cNvSpPr>
            <a:spLocks noGrp="1"/>
          </p:cNvSpPr>
          <p:nvPr>
            <p:ph type="body" sz="quarter" idx="15" hasCustomPrompt="1"/>
          </p:nvPr>
        </p:nvSpPr>
        <p:spPr>
          <a:xfrm>
            <a:off x="3416531" y="4822688"/>
            <a:ext cx="2226829" cy="377542"/>
          </a:xfrm>
        </p:spPr>
        <p:txBody>
          <a:bodyPr lIns="67766" tIns="33883" rIns="67766" bIns="33883" anchor="t">
            <a:noAutofit/>
          </a:bodyPr>
          <a:lstStyle>
            <a:lvl1pPr marL="0" indent="0" algn="ctr">
              <a:lnSpc>
                <a:spcPct val="100000"/>
              </a:lnSpc>
              <a:spcBef>
                <a:spcPts val="0"/>
              </a:spcBef>
              <a:buNone/>
              <a:defRPr sz="800">
                <a:solidFill>
                  <a:schemeClr val="tx1"/>
                </a:solidFill>
              </a:defRPr>
            </a:lvl1pPr>
            <a:lvl2pPr marL="0" indent="0">
              <a:spcBef>
                <a:spcPts val="0"/>
              </a:spcBef>
              <a:buNone/>
              <a:defRPr sz="2700"/>
            </a:lvl2pPr>
            <a:lvl3pPr marL="0" indent="0">
              <a:spcBef>
                <a:spcPts val="0"/>
              </a:spcBef>
              <a:buNone/>
              <a:defRPr sz="2700"/>
            </a:lvl3pPr>
            <a:lvl4pPr marL="0" indent="0">
              <a:spcBef>
                <a:spcPts val="0"/>
              </a:spcBef>
              <a:buNone/>
              <a:defRPr sz="2700"/>
            </a:lvl4pPr>
            <a:lvl5pPr marL="0" indent="0">
              <a:spcBef>
                <a:spcPts val="0"/>
              </a:spcBef>
              <a:buNone/>
              <a:defRPr sz="2700"/>
            </a:lvl5pPr>
          </a:lstStyle>
          <a:p>
            <a:pPr lvl="0"/>
            <a:r>
              <a:rPr/>
              <a:t>business address</a:t>
            </a:r>
          </a:p>
        </p:txBody>
      </p:sp>
      <p:sp>
        <p:nvSpPr>
          <p:cNvPr id="25" name="Text Placeholder 21"/>
          <p:cNvSpPr>
            <a:spLocks noGrp="1"/>
          </p:cNvSpPr>
          <p:nvPr>
            <p:ph type="body" sz="quarter" idx="16" hasCustomPrompt="1"/>
          </p:nvPr>
        </p:nvSpPr>
        <p:spPr>
          <a:xfrm>
            <a:off x="3416531" y="5215314"/>
            <a:ext cx="2226829" cy="164087"/>
          </a:xfrm>
        </p:spPr>
        <p:txBody>
          <a:bodyPr lIns="67766" tIns="33883" rIns="67766" bIns="33883" anchor="ctr">
            <a:noAutofit/>
          </a:bodyPr>
          <a:lstStyle>
            <a:lvl1pPr marL="0" indent="0" algn="ctr">
              <a:lnSpc>
                <a:spcPct val="100000"/>
              </a:lnSpc>
              <a:spcBef>
                <a:spcPts val="0"/>
              </a:spcBef>
              <a:buNone/>
              <a:defRPr sz="800">
                <a:solidFill>
                  <a:schemeClr val="tx1"/>
                </a:solidFill>
              </a:defRPr>
            </a:lvl1pPr>
            <a:lvl2pPr marL="0" indent="0">
              <a:spcBef>
                <a:spcPts val="0"/>
              </a:spcBef>
              <a:buNone/>
              <a:defRPr sz="2700"/>
            </a:lvl2pPr>
            <a:lvl3pPr marL="0" indent="0">
              <a:spcBef>
                <a:spcPts val="0"/>
              </a:spcBef>
              <a:buNone/>
              <a:defRPr sz="2700"/>
            </a:lvl3pPr>
            <a:lvl4pPr marL="0" indent="0">
              <a:spcBef>
                <a:spcPts val="0"/>
              </a:spcBef>
              <a:buNone/>
              <a:defRPr sz="2700"/>
            </a:lvl4pPr>
            <a:lvl5pPr marL="0" indent="0">
              <a:spcBef>
                <a:spcPts val="0"/>
              </a:spcBef>
              <a:buNone/>
              <a:defRPr sz="2700"/>
            </a:lvl5pPr>
          </a:lstStyle>
          <a:p>
            <a:pPr lvl="0"/>
            <a:r>
              <a:rPr/>
              <a:t>phone</a:t>
            </a:r>
          </a:p>
        </p:txBody>
      </p:sp>
      <p:sp>
        <p:nvSpPr>
          <p:cNvPr id="26" name="Text Placeholder 21"/>
          <p:cNvSpPr>
            <a:spLocks noGrp="1"/>
          </p:cNvSpPr>
          <p:nvPr>
            <p:ph type="body" sz="quarter" idx="17" hasCustomPrompt="1"/>
          </p:nvPr>
        </p:nvSpPr>
        <p:spPr>
          <a:xfrm>
            <a:off x="3416531" y="5431743"/>
            <a:ext cx="2226829" cy="164087"/>
          </a:xfrm>
        </p:spPr>
        <p:txBody>
          <a:bodyPr lIns="67766" tIns="33883" rIns="67766" bIns="33883" anchor="ctr">
            <a:noAutofit/>
          </a:bodyPr>
          <a:lstStyle>
            <a:lvl1pPr marL="0" indent="0" algn="ctr">
              <a:lnSpc>
                <a:spcPct val="100000"/>
              </a:lnSpc>
              <a:spcBef>
                <a:spcPts val="0"/>
              </a:spcBef>
              <a:buNone/>
              <a:defRPr sz="800">
                <a:solidFill>
                  <a:schemeClr val="tx1"/>
                </a:solidFill>
              </a:defRPr>
            </a:lvl1pPr>
            <a:lvl2pPr marL="0" indent="0">
              <a:spcBef>
                <a:spcPts val="0"/>
              </a:spcBef>
              <a:buNone/>
              <a:defRPr sz="2700"/>
            </a:lvl2pPr>
            <a:lvl3pPr marL="0" indent="0">
              <a:spcBef>
                <a:spcPts val="0"/>
              </a:spcBef>
              <a:buNone/>
              <a:defRPr sz="2700"/>
            </a:lvl3pPr>
            <a:lvl4pPr marL="0" indent="0">
              <a:spcBef>
                <a:spcPts val="0"/>
              </a:spcBef>
              <a:buNone/>
              <a:defRPr sz="2700"/>
            </a:lvl4pPr>
            <a:lvl5pPr marL="0" indent="0">
              <a:spcBef>
                <a:spcPts val="0"/>
              </a:spcBef>
              <a:buNone/>
              <a:defRPr sz="2700"/>
            </a:lvl5pPr>
          </a:lstStyle>
          <a:p>
            <a:pPr lvl="0"/>
            <a:r>
              <a:rPr/>
              <a:t>email</a:t>
            </a:r>
          </a:p>
        </p:txBody>
      </p:sp>
      <p:sp>
        <p:nvSpPr>
          <p:cNvPr id="27" name="Text Placeholder 21"/>
          <p:cNvSpPr>
            <a:spLocks noGrp="1"/>
          </p:cNvSpPr>
          <p:nvPr>
            <p:ph type="body" sz="quarter" idx="18" hasCustomPrompt="1"/>
          </p:nvPr>
        </p:nvSpPr>
        <p:spPr>
          <a:xfrm>
            <a:off x="3416531" y="6047997"/>
            <a:ext cx="2336889" cy="395600"/>
          </a:xfrm>
        </p:spPr>
        <p:txBody>
          <a:bodyPr lIns="67766" tIns="33883" rIns="67766" bIns="33883" anchor="ctr">
            <a:noAutofit/>
          </a:bodyPr>
          <a:lstStyle>
            <a:lvl1pPr marL="0" indent="0" algn="ctr">
              <a:lnSpc>
                <a:spcPct val="100000"/>
              </a:lnSpc>
              <a:spcBef>
                <a:spcPts val="0"/>
              </a:spcBef>
              <a:buNone/>
              <a:defRPr sz="800">
                <a:solidFill>
                  <a:schemeClr val="bg1"/>
                </a:solidFill>
              </a:defRPr>
            </a:lvl1pPr>
            <a:lvl2pPr marL="0" indent="0">
              <a:spcBef>
                <a:spcPts val="0"/>
              </a:spcBef>
              <a:buNone/>
              <a:defRPr sz="2700"/>
            </a:lvl2pPr>
            <a:lvl3pPr marL="0" indent="0">
              <a:spcBef>
                <a:spcPts val="0"/>
              </a:spcBef>
              <a:buNone/>
              <a:defRPr sz="2700"/>
            </a:lvl3pPr>
            <a:lvl4pPr marL="0" indent="0">
              <a:spcBef>
                <a:spcPts val="0"/>
              </a:spcBef>
              <a:buNone/>
              <a:defRPr sz="2700"/>
            </a:lvl4pPr>
            <a:lvl5pPr marL="0" indent="0">
              <a:spcBef>
                <a:spcPts val="0"/>
              </a:spcBef>
              <a:buNone/>
              <a:defRPr sz="2700"/>
            </a:lvl5pPr>
          </a:lstStyle>
          <a:p>
            <a:pPr lvl="0"/>
            <a:r>
              <a:rPr/>
              <a:t>website URL</a:t>
            </a:r>
          </a:p>
        </p:txBody>
      </p:sp>
      <p:sp>
        <p:nvSpPr>
          <p:cNvPr id="28" name="Text Placeholder 21"/>
          <p:cNvSpPr>
            <a:spLocks noGrp="1"/>
          </p:cNvSpPr>
          <p:nvPr>
            <p:ph type="body" sz="quarter" idx="19" hasCustomPrompt="1"/>
          </p:nvPr>
        </p:nvSpPr>
        <p:spPr>
          <a:xfrm>
            <a:off x="415637" y="4179346"/>
            <a:ext cx="2144683" cy="1831489"/>
          </a:xfrm>
        </p:spPr>
        <p:txBody>
          <a:bodyPr lIns="135532" tIns="33883" rIns="135532" bIns="33883" anchor="ctr">
            <a:noAutofit/>
          </a:bodyPr>
          <a:lstStyle>
            <a:lvl1pPr marL="0" indent="0" algn="l">
              <a:lnSpc>
                <a:spcPct val="130000"/>
              </a:lnSpc>
              <a:spcBef>
                <a:spcPts val="0"/>
              </a:spcBef>
              <a:buNone/>
              <a:defRPr sz="800">
                <a:solidFill>
                  <a:schemeClr val="bg1"/>
                </a:solidFill>
              </a:defRPr>
            </a:lvl1pPr>
            <a:lvl2pPr marL="0" indent="0">
              <a:spcBef>
                <a:spcPts val="0"/>
              </a:spcBef>
              <a:buNone/>
              <a:defRPr sz="2700"/>
            </a:lvl2pPr>
            <a:lvl3pPr marL="0" indent="0">
              <a:spcBef>
                <a:spcPts val="0"/>
              </a:spcBef>
              <a:buNone/>
              <a:defRPr sz="2700"/>
            </a:lvl3pPr>
            <a:lvl4pPr marL="0" indent="0">
              <a:spcBef>
                <a:spcPts val="0"/>
              </a:spcBef>
              <a:buNone/>
              <a:defRPr sz="2700"/>
            </a:lvl4pPr>
            <a:lvl5pPr marL="0" indent="0">
              <a:spcBef>
                <a:spcPts val="0"/>
              </a:spcBef>
              <a:buNone/>
              <a:defRPr sz="2700"/>
            </a:lvl5pPr>
          </a:lstStyle>
          <a:p>
            <a:pPr lvl="0"/>
            <a:r>
              <a:rPr/>
              <a:t>Click to add text</a:t>
            </a:r>
          </a:p>
        </p:txBody>
      </p:sp>
      <p:sp>
        <p:nvSpPr>
          <p:cNvPr id="29" name="Rectangle 28"/>
          <p:cNvSpPr/>
          <p:nvPr userDrawn="1"/>
        </p:nvSpPr>
        <p:spPr>
          <a:xfrm>
            <a:off x="6492240" y="4757628"/>
            <a:ext cx="2227811" cy="12909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766" tIns="33883" rIns="67766" bIns="33883" rtlCol="0" anchor="ctr"/>
          <a:lstStyle/>
          <a:p>
            <a:pPr algn="ctr"/>
            <a:endParaRPr sz="1300"/>
          </a:p>
        </p:txBody>
      </p:sp>
    </p:spTree>
    <p:extLst>
      <p:ext uri="{BB962C8B-B14F-4D97-AF65-F5344CB8AC3E}">
        <p14:creationId xmlns="" xmlns:p14="http://schemas.microsoft.com/office/powerpoint/2010/main" val="5863192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Inside Page">
    <p:spTree>
      <p:nvGrpSpPr>
        <p:cNvPr id="1" name=""/>
        <p:cNvGrpSpPr/>
        <p:nvPr/>
      </p:nvGrpSpPr>
      <p:grpSpPr>
        <a:xfrm>
          <a:off x="0" y="0"/>
          <a:ext cx="0" cy="0"/>
          <a:chOff x="0" y="0"/>
          <a:chExt cx="0" cy="0"/>
        </a:xfrm>
      </p:grpSpPr>
      <p:cxnSp>
        <p:nvCxnSpPr>
          <p:cNvPr id="8" name="Straight Connector 7"/>
          <p:cNvCxnSpPr/>
          <p:nvPr userDrawn="1"/>
        </p:nvCxnSpPr>
        <p:spPr>
          <a:xfrm>
            <a:off x="6151418" y="0"/>
            <a:ext cx="0" cy="6858000"/>
          </a:xfrm>
          <a:prstGeom prst="line">
            <a:avLst/>
          </a:prstGeom>
          <a:ln>
            <a:solidFill>
              <a:srgbClr val="C8C8C8"/>
            </a:solidFill>
            <a:prstDash val="dash"/>
          </a:ln>
        </p:spPr>
        <p:style>
          <a:lnRef idx="1">
            <a:schemeClr val="accent1"/>
          </a:lnRef>
          <a:fillRef idx="0">
            <a:schemeClr val="accent1"/>
          </a:fillRef>
          <a:effectRef idx="0">
            <a:schemeClr val="accent1"/>
          </a:effectRef>
          <a:fontRef idx="minor">
            <a:schemeClr val="tx1"/>
          </a:fontRef>
        </p:style>
      </p:cxnSp>
      <p:sp>
        <p:nvSpPr>
          <p:cNvPr id="32" name="Rectangle 31"/>
          <p:cNvSpPr/>
          <p:nvPr userDrawn="1"/>
        </p:nvSpPr>
        <p:spPr>
          <a:xfrm>
            <a:off x="3499658" y="605117"/>
            <a:ext cx="2225387" cy="539595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766" tIns="33883" rIns="67766" bIns="33883" rtlCol="0" anchor="ctr"/>
          <a:lstStyle/>
          <a:p>
            <a:pPr algn="ctr"/>
            <a:endParaRPr sz="1300"/>
          </a:p>
        </p:txBody>
      </p:sp>
      <p:cxnSp>
        <p:nvCxnSpPr>
          <p:cNvPr id="29" name="Straight Connector 2"/>
          <p:cNvCxnSpPr/>
          <p:nvPr userDrawn="1"/>
        </p:nvCxnSpPr>
        <p:spPr>
          <a:xfrm>
            <a:off x="3075709" y="0"/>
            <a:ext cx="0" cy="6858000"/>
          </a:xfrm>
          <a:prstGeom prst="line">
            <a:avLst/>
          </a:prstGeom>
          <a:ln>
            <a:solidFill>
              <a:srgbClr val="C8C8C8"/>
            </a:solidFill>
            <a:prstDash val="dash"/>
          </a:ln>
        </p:spPr>
        <p:style>
          <a:lnRef idx="1">
            <a:schemeClr val="accent1"/>
          </a:lnRef>
          <a:fillRef idx="0">
            <a:schemeClr val="accent1"/>
          </a:fillRef>
          <a:effectRef idx="0">
            <a:schemeClr val="accent1"/>
          </a:effectRef>
          <a:fontRef idx="minor">
            <a:schemeClr val="tx1"/>
          </a:fontRef>
        </p:style>
      </p:cxnSp>
      <p:sp>
        <p:nvSpPr>
          <p:cNvPr id="4" name="Rectangle 3"/>
          <p:cNvSpPr/>
          <p:nvPr userDrawn="1"/>
        </p:nvSpPr>
        <p:spPr>
          <a:xfrm>
            <a:off x="415637" y="403412"/>
            <a:ext cx="2227811" cy="1613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766" tIns="33883" rIns="67766" bIns="33883" rtlCol="0" anchor="ctr"/>
          <a:lstStyle/>
          <a:p>
            <a:pPr algn="ctr"/>
            <a:endParaRPr sz="1300"/>
          </a:p>
        </p:txBody>
      </p:sp>
      <p:sp>
        <p:nvSpPr>
          <p:cNvPr id="10" name="Rectangle 9"/>
          <p:cNvSpPr/>
          <p:nvPr userDrawn="1"/>
        </p:nvSpPr>
        <p:spPr>
          <a:xfrm>
            <a:off x="415637" y="6047995"/>
            <a:ext cx="2227811" cy="4034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766" tIns="33883" rIns="67766" bIns="33883" rtlCol="0" anchor="ctr"/>
          <a:lstStyle/>
          <a:p>
            <a:pPr algn="ctr"/>
            <a:endParaRPr sz="1300"/>
          </a:p>
        </p:txBody>
      </p:sp>
      <p:sp>
        <p:nvSpPr>
          <p:cNvPr id="12" name="Picture Placeholder 11"/>
          <p:cNvSpPr>
            <a:spLocks noGrp="1"/>
          </p:cNvSpPr>
          <p:nvPr>
            <p:ph type="pic" sz="quarter" idx="10"/>
          </p:nvPr>
        </p:nvSpPr>
        <p:spPr>
          <a:xfrm>
            <a:off x="415637" y="605117"/>
            <a:ext cx="2227811" cy="2008991"/>
          </a:xfrm>
        </p:spPr>
        <p:txBody>
          <a:bodyPr lIns="67766" tIns="338831" rIns="67766" bIns="33883">
            <a:normAutofit/>
          </a:bodyPr>
          <a:lstStyle>
            <a:lvl1pPr marL="0" indent="0" algn="ctr">
              <a:buNone/>
              <a:defRPr sz="1500"/>
            </a:lvl1pPr>
          </a:lstStyle>
          <a:p>
            <a:r>
              <a:rPr lang="en-US" smtClean="0"/>
              <a:t>Click icon to add picture</a:t>
            </a:r>
            <a:endParaRPr/>
          </a:p>
        </p:txBody>
      </p:sp>
      <p:sp>
        <p:nvSpPr>
          <p:cNvPr id="13" name="Rectangle 12"/>
          <p:cNvSpPr/>
          <p:nvPr userDrawn="1"/>
        </p:nvSpPr>
        <p:spPr>
          <a:xfrm>
            <a:off x="3499658" y="403412"/>
            <a:ext cx="2227811" cy="16136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766" tIns="33883" rIns="67766" bIns="33883" rtlCol="0" anchor="ctr"/>
          <a:lstStyle/>
          <a:p>
            <a:pPr algn="ctr"/>
            <a:endParaRPr sz="1300"/>
          </a:p>
        </p:txBody>
      </p:sp>
      <p:sp>
        <p:nvSpPr>
          <p:cNvPr id="14" name="Rectangle 13"/>
          <p:cNvSpPr/>
          <p:nvPr userDrawn="1"/>
        </p:nvSpPr>
        <p:spPr>
          <a:xfrm>
            <a:off x="3499658" y="6047995"/>
            <a:ext cx="2227811" cy="40341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766" tIns="33883" rIns="67766" bIns="33883" rtlCol="0" anchor="ctr"/>
          <a:lstStyle/>
          <a:p>
            <a:pPr algn="ctr"/>
            <a:endParaRPr sz="1300"/>
          </a:p>
        </p:txBody>
      </p:sp>
      <p:sp>
        <p:nvSpPr>
          <p:cNvPr id="16" name="Rectangle 15"/>
          <p:cNvSpPr/>
          <p:nvPr userDrawn="1"/>
        </p:nvSpPr>
        <p:spPr>
          <a:xfrm>
            <a:off x="6575368" y="403412"/>
            <a:ext cx="2144683" cy="1613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766" tIns="33883" rIns="67766" bIns="33883" rtlCol="0" anchor="ctr"/>
          <a:lstStyle/>
          <a:p>
            <a:pPr algn="ctr"/>
            <a:endParaRPr sz="1300"/>
          </a:p>
        </p:txBody>
      </p:sp>
      <p:sp>
        <p:nvSpPr>
          <p:cNvPr id="17" name="Rectangle 16"/>
          <p:cNvSpPr/>
          <p:nvPr userDrawn="1"/>
        </p:nvSpPr>
        <p:spPr>
          <a:xfrm>
            <a:off x="6575368" y="6047995"/>
            <a:ext cx="2144683" cy="4034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766" tIns="33883" rIns="67766" bIns="33883" rtlCol="0" anchor="ctr"/>
          <a:lstStyle/>
          <a:p>
            <a:pPr algn="ctr"/>
            <a:endParaRPr sz="1300"/>
          </a:p>
        </p:txBody>
      </p:sp>
      <p:sp>
        <p:nvSpPr>
          <p:cNvPr id="31" name="Text Placeholder 21"/>
          <p:cNvSpPr>
            <a:spLocks noGrp="1"/>
          </p:cNvSpPr>
          <p:nvPr>
            <p:ph type="body" sz="quarter" idx="20" hasCustomPrompt="1"/>
          </p:nvPr>
        </p:nvSpPr>
        <p:spPr>
          <a:xfrm>
            <a:off x="415637" y="2651269"/>
            <a:ext cx="2227811" cy="584430"/>
          </a:xfrm>
        </p:spPr>
        <p:txBody>
          <a:bodyPr lIns="67766" tIns="33883" rIns="67766" bIns="0" anchor="b">
            <a:noAutofit/>
          </a:bodyPr>
          <a:lstStyle>
            <a:lvl1pPr marL="0" indent="0" algn="l">
              <a:lnSpc>
                <a:spcPct val="114000"/>
              </a:lnSpc>
              <a:spcBef>
                <a:spcPts val="593"/>
              </a:spcBef>
              <a:buNone/>
              <a:defRPr sz="1500">
                <a:solidFill>
                  <a:schemeClr val="accent1"/>
                </a:solidFill>
              </a:defRPr>
            </a:lvl1pPr>
            <a:lvl2pPr marL="0" indent="0">
              <a:spcBef>
                <a:spcPts val="0"/>
              </a:spcBef>
              <a:buNone/>
              <a:defRPr sz="2700"/>
            </a:lvl2pPr>
            <a:lvl3pPr marL="0" indent="0">
              <a:spcBef>
                <a:spcPts val="0"/>
              </a:spcBef>
              <a:buNone/>
              <a:defRPr sz="2700"/>
            </a:lvl3pPr>
            <a:lvl4pPr marL="0" indent="0">
              <a:spcBef>
                <a:spcPts val="0"/>
              </a:spcBef>
              <a:buNone/>
              <a:defRPr sz="2700"/>
            </a:lvl4pPr>
            <a:lvl5pPr marL="0" indent="0">
              <a:spcBef>
                <a:spcPts val="0"/>
              </a:spcBef>
              <a:buNone/>
              <a:defRPr sz="2700"/>
            </a:lvl5pPr>
          </a:lstStyle>
          <a:p>
            <a:pPr lvl="0"/>
            <a:r>
              <a:rPr/>
              <a:t>Click to add text</a:t>
            </a:r>
          </a:p>
        </p:txBody>
      </p:sp>
      <p:sp>
        <p:nvSpPr>
          <p:cNvPr id="33" name="Text Placeholder 21"/>
          <p:cNvSpPr>
            <a:spLocks noGrp="1"/>
          </p:cNvSpPr>
          <p:nvPr>
            <p:ph type="body" sz="quarter" idx="21" hasCustomPrompt="1"/>
          </p:nvPr>
        </p:nvSpPr>
        <p:spPr>
          <a:xfrm>
            <a:off x="3740728" y="806824"/>
            <a:ext cx="1766454" cy="2958353"/>
          </a:xfrm>
        </p:spPr>
        <p:txBody>
          <a:bodyPr lIns="67766" tIns="67766" rIns="67766" bIns="67766" anchor="ctr">
            <a:noAutofit/>
          </a:bodyPr>
          <a:lstStyle>
            <a:lvl1pPr marL="0" indent="0" algn="l">
              <a:lnSpc>
                <a:spcPct val="130000"/>
              </a:lnSpc>
              <a:spcBef>
                <a:spcPts val="593"/>
              </a:spcBef>
              <a:buNone/>
              <a:defRPr sz="1200">
                <a:solidFill>
                  <a:schemeClr val="accent2">
                    <a:lumMod val="75000"/>
                  </a:schemeClr>
                </a:solidFill>
              </a:defRPr>
            </a:lvl1pPr>
            <a:lvl2pPr marL="0" indent="0">
              <a:spcBef>
                <a:spcPts val="0"/>
              </a:spcBef>
              <a:buNone/>
              <a:defRPr sz="2700"/>
            </a:lvl2pPr>
            <a:lvl3pPr marL="0" indent="0">
              <a:spcBef>
                <a:spcPts val="0"/>
              </a:spcBef>
              <a:buNone/>
              <a:defRPr sz="2700"/>
            </a:lvl3pPr>
            <a:lvl4pPr marL="0" indent="0">
              <a:spcBef>
                <a:spcPts val="0"/>
              </a:spcBef>
              <a:buNone/>
              <a:defRPr sz="2700"/>
            </a:lvl4pPr>
            <a:lvl5pPr marL="0" indent="0">
              <a:spcBef>
                <a:spcPts val="0"/>
              </a:spcBef>
              <a:buNone/>
              <a:defRPr sz="2700"/>
            </a:lvl5pPr>
          </a:lstStyle>
          <a:p>
            <a:pPr lvl="0"/>
            <a:r>
              <a:rPr/>
              <a:t>Click to add text</a:t>
            </a:r>
          </a:p>
        </p:txBody>
      </p:sp>
      <p:sp>
        <p:nvSpPr>
          <p:cNvPr id="34" name="Picture Placeholder 11"/>
          <p:cNvSpPr>
            <a:spLocks noGrp="1"/>
          </p:cNvSpPr>
          <p:nvPr>
            <p:ph type="pic" sz="quarter" idx="22"/>
          </p:nvPr>
        </p:nvSpPr>
        <p:spPr>
          <a:xfrm>
            <a:off x="3499658" y="4138753"/>
            <a:ext cx="2227811" cy="1862317"/>
          </a:xfrm>
        </p:spPr>
        <p:txBody>
          <a:bodyPr lIns="67766" tIns="338831" rIns="67766" bIns="33883">
            <a:normAutofit/>
          </a:bodyPr>
          <a:lstStyle>
            <a:lvl1pPr marL="0" indent="0" algn="ctr">
              <a:buNone/>
              <a:defRPr sz="1500"/>
            </a:lvl1pPr>
          </a:lstStyle>
          <a:p>
            <a:r>
              <a:rPr lang="en-US" smtClean="0"/>
              <a:t>Click icon to add picture</a:t>
            </a:r>
            <a:endParaRPr/>
          </a:p>
        </p:txBody>
      </p:sp>
      <p:sp>
        <p:nvSpPr>
          <p:cNvPr id="36" name="Text Placeholder 21"/>
          <p:cNvSpPr>
            <a:spLocks noGrp="1"/>
          </p:cNvSpPr>
          <p:nvPr>
            <p:ph type="body" sz="quarter" idx="24" hasCustomPrompt="1"/>
          </p:nvPr>
        </p:nvSpPr>
        <p:spPr>
          <a:xfrm>
            <a:off x="6577792" y="4090758"/>
            <a:ext cx="2144683" cy="209165"/>
          </a:xfrm>
        </p:spPr>
        <p:txBody>
          <a:bodyPr lIns="67766" tIns="33883" rIns="67766" bIns="0" anchor="b">
            <a:noAutofit/>
          </a:bodyPr>
          <a:lstStyle>
            <a:lvl1pPr marL="0" indent="0" algn="l">
              <a:lnSpc>
                <a:spcPct val="114000"/>
              </a:lnSpc>
              <a:spcBef>
                <a:spcPts val="593"/>
              </a:spcBef>
              <a:buNone/>
              <a:defRPr sz="900">
                <a:solidFill>
                  <a:schemeClr val="accent1"/>
                </a:solidFill>
              </a:defRPr>
            </a:lvl1pPr>
            <a:lvl2pPr marL="0" indent="0">
              <a:spcBef>
                <a:spcPts val="0"/>
              </a:spcBef>
              <a:buNone/>
              <a:defRPr sz="2700"/>
            </a:lvl2pPr>
            <a:lvl3pPr marL="0" indent="0">
              <a:spcBef>
                <a:spcPts val="0"/>
              </a:spcBef>
              <a:buNone/>
              <a:defRPr sz="2700"/>
            </a:lvl3pPr>
            <a:lvl4pPr marL="0" indent="0">
              <a:spcBef>
                <a:spcPts val="0"/>
              </a:spcBef>
              <a:buNone/>
              <a:defRPr sz="2700"/>
            </a:lvl4pPr>
            <a:lvl5pPr marL="0" indent="0">
              <a:spcBef>
                <a:spcPts val="0"/>
              </a:spcBef>
              <a:buNone/>
              <a:defRPr sz="2700"/>
            </a:lvl5pPr>
          </a:lstStyle>
          <a:p>
            <a:pPr lvl="0"/>
            <a:r>
              <a:rPr/>
              <a:t>Click to add text</a:t>
            </a:r>
          </a:p>
        </p:txBody>
      </p:sp>
      <p:sp>
        <p:nvSpPr>
          <p:cNvPr id="38" name="Text Placeholder 21"/>
          <p:cNvSpPr>
            <a:spLocks noGrp="1"/>
          </p:cNvSpPr>
          <p:nvPr>
            <p:ph type="body" sz="quarter" idx="26" hasCustomPrompt="1"/>
          </p:nvPr>
        </p:nvSpPr>
        <p:spPr>
          <a:xfrm>
            <a:off x="6577792" y="2518572"/>
            <a:ext cx="2144683" cy="209165"/>
          </a:xfrm>
        </p:spPr>
        <p:txBody>
          <a:bodyPr lIns="67766" tIns="33883" rIns="67766" bIns="0" anchor="b">
            <a:noAutofit/>
          </a:bodyPr>
          <a:lstStyle>
            <a:lvl1pPr marL="0" indent="0" algn="l">
              <a:lnSpc>
                <a:spcPct val="114000"/>
              </a:lnSpc>
              <a:spcBef>
                <a:spcPts val="593"/>
              </a:spcBef>
              <a:buNone/>
              <a:defRPr sz="900">
                <a:solidFill>
                  <a:schemeClr val="accent1"/>
                </a:solidFill>
              </a:defRPr>
            </a:lvl1pPr>
            <a:lvl2pPr marL="0" indent="0">
              <a:spcBef>
                <a:spcPts val="0"/>
              </a:spcBef>
              <a:buNone/>
              <a:defRPr sz="2700"/>
            </a:lvl2pPr>
            <a:lvl3pPr marL="0" indent="0">
              <a:spcBef>
                <a:spcPts val="0"/>
              </a:spcBef>
              <a:buNone/>
              <a:defRPr sz="2700"/>
            </a:lvl3pPr>
            <a:lvl4pPr marL="0" indent="0">
              <a:spcBef>
                <a:spcPts val="0"/>
              </a:spcBef>
              <a:buNone/>
              <a:defRPr sz="2700"/>
            </a:lvl4pPr>
            <a:lvl5pPr marL="0" indent="0">
              <a:spcBef>
                <a:spcPts val="0"/>
              </a:spcBef>
              <a:buNone/>
              <a:defRPr sz="2700"/>
            </a:lvl5pPr>
          </a:lstStyle>
          <a:p>
            <a:pPr lvl="0"/>
            <a:r>
              <a:rPr/>
              <a:t>Click to add text</a:t>
            </a:r>
          </a:p>
        </p:txBody>
      </p:sp>
      <p:sp>
        <p:nvSpPr>
          <p:cNvPr id="40" name="Text Placeholder 21"/>
          <p:cNvSpPr>
            <a:spLocks noGrp="1"/>
          </p:cNvSpPr>
          <p:nvPr>
            <p:ph type="body" sz="quarter" idx="28" hasCustomPrompt="1"/>
          </p:nvPr>
        </p:nvSpPr>
        <p:spPr>
          <a:xfrm>
            <a:off x="6577792" y="823578"/>
            <a:ext cx="2144683" cy="209165"/>
          </a:xfrm>
        </p:spPr>
        <p:txBody>
          <a:bodyPr lIns="67766" tIns="33883" rIns="67766" bIns="0" anchor="b">
            <a:noAutofit/>
          </a:bodyPr>
          <a:lstStyle>
            <a:lvl1pPr marL="0" indent="0" algn="l">
              <a:lnSpc>
                <a:spcPct val="114000"/>
              </a:lnSpc>
              <a:spcBef>
                <a:spcPts val="593"/>
              </a:spcBef>
              <a:buNone/>
              <a:defRPr sz="900">
                <a:solidFill>
                  <a:schemeClr val="accent1"/>
                </a:solidFill>
              </a:defRPr>
            </a:lvl1pPr>
            <a:lvl2pPr marL="0" indent="0">
              <a:spcBef>
                <a:spcPts val="0"/>
              </a:spcBef>
              <a:buNone/>
              <a:defRPr sz="2700"/>
            </a:lvl2pPr>
            <a:lvl3pPr marL="0" indent="0">
              <a:spcBef>
                <a:spcPts val="0"/>
              </a:spcBef>
              <a:buNone/>
              <a:defRPr sz="2700"/>
            </a:lvl3pPr>
            <a:lvl4pPr marL="0" indent="0">
              <a:spcBef>
                <a:spcPts val="0"/>
              </a:spcBef>
              <a:buNone/>
              <a:defRPr sz="2700"/>
            </a:lvl4pPr>
            <a:lvl5pPr marL="0" indent="0">
              <a:spcBef>
                <a:spcPts val="0"/>
              </a:spcBef>
              <a:buNone/>
              <a:defRPr sz="2700"/>
            </a:lvl5pPr>
          </a:lstStyle>
          <a:p>
            <a:pPr lvl="0"/>
            <a:r>
              <a:rPr/>
              <a:t>Click to add text</a:t>
            </a:r>
          </a:p>
        </p:txBody>
      </p:sp>
      <p:sp>
        <p:nvSpPr>
          <p:cNvPr id="43" name="Text Placeholder 21"/>
          <p:cNvSpPr>
            <a:spLocks noGrp="1"/>
          </p:cNvSpPr>
          <p:nvPr>
            <p:ph type="body" sz="quarter" idx="31" hasCustomPrompt="1"/>
          </p:nvPr>
        </p:nvSpPr>
        <p:spPr>
          <a:xfrm>
            <a:off x="415637" y="3268352"/>
            <a:ext cx="2227811" cy="2712546"/>
          </a:xfrm>
        </p:spPr>
        <p:txBody>
          <a:bodyPr lIns="67766" tIns="33883" rIns="67766" bIns="33883" anchor="t">
            <a:noAutofit/>
          </a:bodyPr>
          <a:lstStyle>
            <a:lvl1pPr marL="135532" indent="-135532" algn="l">
              <a:lnSpc>
                <a:spcPct val="100000"/>
              </a:lnSpc>
              <a:spcBef>
                <a:spcPts val="445"/>
              </a:spcBef>
              <a:spcAft>
                <a:spcPts val="0"/>
              </a:spcAft>
              <a:buFont typeface="Arial" panose="020B0604020202020204" pitchFamily="34" charset="0"/>
              <a:buChar char="•"/>
              <a:defRPr sz="700">
                <a:solidFill>
                  <a:schemeClr val="tx1"/>
                </a:solidFill>
              </a:defRPr>
            </a:lvl1pPr>
            <a:lvl2pPr marL="135532" indent="-135532">
              <a:lnSpc>
                <a:spcPct val="100000"/>
              </a:lnSpc>
              <a:spcBef>
                <a:spcPts val="445"/>
              </a:spcBef>
              <a:spcAft>
                <a:spcPts val="0"/>
              </a:spcAft>
              <a:buFont typeface="Arial" panose="020B0604020202020204" pitchFamily="34" charset="0"/>
              <a:buChar char="•"/>
              <a:defRPr sz="700"/>
            </a:lvl2pPr>
            <a:lvl3pPr marL="135532" indent="-135532">
              <a:lnSpc>
                <a:spcPct val="100000"/>
              </a:lnSpc>
              <a:spcBef>
                <a:spcPts val="445"/>
              </a:spcBef>
              <a:spcAft>
                <a:spcPts val="0"/>
              </a:spcAft>
              <a:buFont typeface="Arial" panose="020B0604020202020204" pitchFamily="34" charset="0"/>
              <a:buChar char="•"/>
              <a:defRPr sz="700"/>
            </a:lvl3pPr>
            <a:lvl4pPr marL="135532" indent="-135532">
              <a:lnSpc>
                <a:spcPct val="100000"/>
              </a:lnSpc>
              <a:spcBef>
                <a:spcPts val="445"/>
              </a:spcBef>
              <a:spcAft>
                <a:spcPts val="0"/>
              </a:spcAft>
              <a:buFont typeface="Arial" panose="020B0604020202020204" pitchFamily="34" charset="0"/>
              <a:buChar char="•"/>
              <a:defRPr sz="700"/>
            </a:lvl4pPr>
            <a:lvl5pPr marL="135532" indent="-135532">
              <a:lnSpc>
                <a:spcPct val="100000"/>
              </a:lnSpc>
              <a:spcBef>
                <a:spcPts val="445"/>
              </a:spcBef>
              <a:spcAft>
                <a:spcPts val="0"/>
              </a:spcAft>
              <a:buFont typeface="Arial" panose="020B0604020202020204" pitchFamily="34" charset="0"/>
              <a:buChar char="•"/>
              <a:defRPr sz="700"/>
            </a:lvl5pPr>
            <a:lvl6pPr marL="135532" indent="-135532">
              <a:lnSpc>
                <a:spcPct val="100000"/>
              </a:lnSpc>
              <a:spcBef>
                <a:spcPts val="445"/>
              </a:spcBef>
              <a:spcAft>
                <a:spcPts val="0"/>
              </a:spcAft>
              <a:defRPr sz="700"/>
            </a:lvl6pPr>
            <a:lvl7pPr marL="135532" indent="-135532">
              <a:lnSpc>
                <a:spcPct val="100000"/>
              </a:lnSpc>
              <a:spcBef>
                <a:spcPts val="445"/>
              </a:spcBef>
              <a:spcAft>
                <a:spcPts val="0"/>
              </a:spcAft>
              <a:defRPr sz="700"/>
            </a:lvl7pPr>
            <a:lvl8pPr marL="135532" indent="-135532">
              <a:lnSpc>
                <a:spcPct val="100000"/>
              </a:lnSpc>
              <a:spcBef>
                <a:spcPts val="445"/>
              </a:spcBef>
              <a:spcAft>
                <a:spcPts val="0"/>
              </a:spcAft>
              <a:defRPr sz="700"/>
            </a:lvl8pPr>
            <a:lvl9pPr marL="135532" indent="-135532">
              <a:lnSpc>
                <a:spcPct val="100000"/>
              </a:lnSpc>
              <a:spcBef>
                <a:spcPts val="445"/>
              </a:spcBef>
              <a:spcAft>
                <a:spcPts val="0"/>
              </a:spcAft>
              <a:defRPr sz="700"/>
            </a:lvl9pPr>
          </a:lstStyle>
          <a:p>
            <a:pPr lvl="0"/>
            <a:r>
              <a:rPr dirty="0"/>
              <a:t>Click to add text</a:t>
            </a:r>
          </a:p>
        </p:txBody>
      </p:sp>
      <p:sp>
        <p:nvSpPr>
          <p:cNvPr id="45" name="Text Placeholder 21"/>
          <p:cNvSpPr>
            <a:spLocks noGrp="1"/>
          </p:cNvSpPr>
          <p:nvPr>
            <p:ph type="body" sz="quarter" idx="33" hasCustomPrompt="1"/>
          </p:nvPr>
        </p:nvSpPr>
        <p:spPr>
          <a:xfrm>
            <a:off x="6577792" y="1032743"/>
            <a:ext cx="2144683" cy="1377041"/>
          </a:xfrm>
        </p:spPr>
        <p:txBody>
          <a:bodyPr lIns="67766" tIns="33883" rIns="67766" bIns="33883" anchor="t">
            <a:noAutofit/>
          </a:bodyPr>
          <a:lstStyle>
            <a:lvl1pPr marL="135532" indent="-135532" algn="l">
              <a:lnSpc>
                <a:spcPct val="100000"/>
              </a:lnSpc>
              <a:spcBef>
                <a:spcPts val="445"/>
              </a:spcBef>
              <a:spcAft>
                <a:spcPts val="0"/>
              </a:spcAft>
              <a:buFont typeface="Arial" panose="020B0604020202020204" pitchFamily="34" charset="0"/>
              <a:buChar char="•"/>
              <a:defRPr sz="700">
                <a:solidFill>
                  <a:schemeClr val="tx1"/>
                </a:solidFill>
              </a:defRPr>
            </a:lvl1pPr>
            <a:lvl2pPr marL="135532" indent="-135532">
              <a:lnSpc>
                <a:spcPct val="100000"/>
              </a:lnSpc>
              <a:spcBef>
                <a:spcPts val="445"/>
              </a:spcBef>
              <a:spcAft>
                <a:spcPts val="0"/>
              </a:spcAft>
              <a:buFont typeface="Arial" panose="020B0604020202020204" pitchFamily="34" charset="0"/>
              <a:buChar char="•"/>
              <a:defRPr sz="700"/>
            </a:lvl2pPr>
            <a:lvl3pPr marL="135532" indent="-135532">
              <a:lnSpc>
                <a:spcPct val="100000"/>
              </a:lnSpc>
              <a:spcBef>
                <a:spcPts val="445"/>
              </a:spcBef>
              <a:spcAft>
                <a:spcPts val="0"/>
              </a:spcAft>
              <a:buFont typeface="Arial" panose="020B0604020202020204" pitchFamily="34" charset="0"/>
              <a:buChar char="•"/>
              <a:defRPr sz="700"/>
            </a:lvl3pPr>
            <a:lvl4pPr marL="135532" indent="-135532">
              <a:lnSpc>
                <a:spcPct val="100000"/>
              </a:lnSpc>
              <a:spcBef>
                <a:spcPts val="445"/>
              </a:spcBef>
              <a:spcAft>
                <a:spcPts val="0"/>
              </a:spcAft>
              <a:buFont typeface="Arial" panose="020B0604020202020204" pitchFamily="34" charset="0"/>
              <a:buChar char="•"/>
              <a:defRPr sz="700"/>
            </a:lvl4pPr>
            <a:lvl5pPr marL="135532" indent="-135532">
              <a:lnSpc>
                <a:spcPct val="100000"/>
              </a:lnSpc>
              <a:spcBef>
                <a:spcPts val="445"/>
              </a:spcBef>
              <a:spcAft>
                <a:spcPts val="0"/>
              </a:spcAft>
              <a:buFont typeface="Arial" panose="020B0604020202020204" pitchFamily="34" charset="0"/>
              <a:buChar char="•"/>
              <a:defRPr sz="700"/>
            </a:lvl5pPr>
            <a:lvl6pPr marL="135532" indent="-135532">
              <a:lnSpc>
                <a:spcPct val="100000"/>
              </a:lnSpc>
              <a:spcBef>
                <a:spcPts val="445"/>
              </a:spcBef>
              <a:spcAft>
                <a:spcPts val="0"/>
              </a:spcAft>
              <a:defRPr sz="700"/>
            </a:lvl6pPr>
            <a:lvl7pPr marL="135532" indent="-135532">
              <a:lnSpc>
                <a:spcPct val="100000"/>
              </a:lnSpc>
              <a:spcBef>
                <a:spcPts val="445"/>
              </a:spcBef>
              <a:spcAft>
                <a:spcPts val="0"/>
              </a:spcAft>
              <a:defRPr sz="700"/>
            </a:lvl7pPr>
            <a:lvl8pPr marL="135532" indent="-135532">
              <a:lnSpc>
                <a:spcPct val="100000"/>
              </a:lnSpc>
              <a:spcBef>
                <a:spcPts val="445"/>
              </a:spcBef>
              <a:spcAft>
                <a:spcPts val="0"/>
              </a:spcAft>
              <a:defRPr sz="700"/>
            </a:lvl8pPr>
            <a:lvl9pPr marL="135532" indent="-135532">
              <a:lnSpc>
                <a:spcPct val="100000"/>
              </a:lnSpc>
              <a:spcBef>
                <a:spcPts val="445"/>
              </a:spcBef>
              <a:spcAft>
                <a:spcPts val="0"/>
              </a:spcAft>
              <a:defRPr sz="700"/>
            </a:lvl9pPr>
          </a:lstStyle>
          <a:p>
            <a:pPr lvl="0"/>
            <a:r>
              <a:rPr/>
              <a:t>Click to add text</a:t>
            </a:r>
          </a:p>
        </p:txBody>
      </p:sp>
      <p:sp>
        <p:nvSpPr>
          <p:cNvPr id="46" name="Text Placeholder 21"/>
          <p:cNvSpPr>
            <a:spLocks noGrp="1"/>
          </p:cNvSpPr>
          <p:nvPr>
            <p:ph type="body" sz="quarter" idx="34" hasCustomPrompt="1"/>
          </p:nvPr>
        </p:nvSpPr>
        <p:spPr>
          <a:xfrm>
            <a:off x="6577792" y="2727740"/>
            <a:ext cx="2144683" cy="1229274"/>
          </a:xfrm>
        </p:spPr>
        <p:txBody>
          <a:bodyPr lIns="67766" tIns="33883" rIns="67766" bIns="33883" anchor="t">
            <a:noAutofit/>
          </a:bodyPr>
          <a:lstStyle>
            <a:lvl1pPr marL="135532" indent="-135532" algn="l">
              <a:lnSpc>
                <a:spcPct val="100000"/>
              </a:lnSpc>
              <a:spcBef>
                <a:spcPts val="445"/>
              </a:spcBef>
              <a:spcAft>
                <a:spcPts val="0"/>
              </a:spcAft>
              <a:buFont typeface="Arial" panose="020B0604020202020204" pitchFamily="34" charset="0"/>
              <a:buChar char="•"/>
              <a:defRPr sz="700">
                <a:solidFill>
                  <a:schemeClr val="tx1"/>
                </a:solidFill>
              </a:defRPr>
            </a:lvl1pPr>
            <a:lvl2pPr marL="135532" indent="-135532">
              <a:lnSpc>
                <a:spcPct val="100000"/>
              </a:lnSpc>
              <a:spcBef>
                <a:spcPts val="445"/>
              </a:spcBef>
              <a:spcAft>
                <a:spcPts val="0"/>
              </a:spcAft>
              <a:buFont typeface="Arial" panose="020B0604020202020204" pitchFamily="34" charset="0"/>
              <a:buChar char="•"/>
              <a:defRPr sz="700"/>
            </a:lvl2pPr>
            <a:lvl3pPr marL="135532" indent="-135532">
              <a:lnSpc>
                <a:spcPct val="100000"/>
              </a:lnSpc>
              <a:spcBef>
                <a:spcPts val="445"/>
              </a:spcBef>
              <a:spcAft>
                <a:spcPts val="0"/>
              </a:spcAft>
              <a:buFont typeface="Arial" panose="020B0604020202020204" pitchFamily="34" charset="0"/>
              <a:buChar char="•"/>
              <a:defRPr sz="700"/>
            </a:lvl3pPr>
            <a:lvl4pPr marL="135532" indent="-135532">
              <a:lnSpc>
                <a:spcPct val="100000"/>
              </a:lnSpc>
              <a:spcBef>
                <a:spcPts val="445"/>
              </a:spcBef>
              <a:spcAft>
                <a:spcPts val="0"/>
              </a:spcAft>
              <a:buFont typeface="Arial" panose="020B0604020202020204" pitchFamily="34" charset="0"/>
              <a:buChar char="•"/>
              <a:defRPr sz="700"/>
            </a:lvl4pPr>
            <a:lvl5pPr marL="135532" indent="-135532">
              <a:lnSpc>
                <a:spcPct val="100000"/>
              </a:lnSpc>
              <a:spcBef>
                <a:spcPts val="445"/>
              </a:spcBef>
              <a:spcAft>
                <a:spcPts val="0"/>
              </a:spcAft>
              <a:buFont typeface="Arial" panose="020B0604020202020204" pitchFamily="34" charset="0"/>
              <a:buChar char="•"/>
              <a:defRPr sz="700"/>
            </a:lvl5pPr>
            <a:lvl6pPr marL="135532" indent="-135532">
              <a:lnSpc>
                <a:spcPct val="100000"/>
              </a:lnSpc>
              <a:spcBef>
                <a:spcPts val="445"/>
              </a:spcBef>
              <a:spcAft>
                <a:spcPts val="0"/>
              </a:spcAft>
              <a:defRPr sz="700"/>
            </a:lvl6pPr>
            <a:lvl7pPr marL="135532" indent="-135532">
              <a:lnSpc>
                <a:spcPct val="100000"/>
              </a:lnSpc>
              <a:spcBef>
                <a:spcPts val="445"/>
              </a:spcBef>
              <a:spcAft>
                <a:spcPts val="0"/>
              </a:spcAft>
              <a:defRPr sz="700"/>
            </a:lvl7pPr>
            <a:lvl8pPr marL="135532" indent="-135532">
              <a:lnSpc>
                <a:spcPct val="100000"/>
              </a:lnSpc>
              <a:spcBef>
                <a:spcPts val="445"/>
              </a:spcBef>
              <a:spcAft>
                <a:spcPts val="0"/>
              </a:spcAft>
              <a:defRPr sz="700"/>
            </a:lvl8pPr>
            <a:lvl9pPr marL="135532" indent="-135532">
              <a:lnSpc>
                <a:spcPct val="100000"/>
              </a:lnSpc>
              <a:spcBef>
                <a:spcPts val="445"/>
              </a:spcBef>
              <a:spcAft>
                <a:spcPts val="0"/>
              </a:spcAft>
              <a:defRPr sz="700"/>
            </a:lvl9pPr>
          </a:lstStyle>
          <a:p>
            <a:pPr lvl="0"/>
            <a:r>
              <a:rPr/>
              <a:t>Click to add text</a:t>
            </a:r>
          </a:p>
        </p:txBody>
      </p:sp>
      <p:sp>
        <p:nvSpPr>
          <p:cNvPr id="47" name="Text Placeholder 21"/>
          <p:cNvSpPr>
            <a:spLocks noGrp="1"/>
          </p:cNvSpPr>
          <p:nvPr>
            <p:ph type="body" sz="quarter" idx="35" hasCustomPrompt="1"/>
          </p:nvPr>
        </p:nvSpPr>
        <p:spPr>
          <a:xfrm>
            <a:off x="6577792" y="4299923"/>
            <a:ext cx="2144683" cy="1680974"/>
          </a:xfrm>
        </p:spPr>
        <p:txBody>
          <a:bodyPr lIns="67766" tIns="33883" rIns="67766" bIns="33883" anchor="t">
            <a:noAutofit/>
          </a:bodyPr>
          <a:lstStyle>
            <a:lvl1pPr marL="135532" indent="-135532" algn="l">
              <a:lnSpc>
                <a:spcPct val="100000"/>
              </a:lnSpc>
              <a:spcBef>
                <a:spcPts val="445"/>
              </a:spcBef>
              <a:spcAft>
                <a:spcPts val="0"/>
              </a:spcAft>
              <a:buFont typeface="Arial" panose="020B0604020202020204" pitchFamily="34" charset="0"/>
              <a:buChar char="•"/>
              <a:defRPr sz="700">
                <a:solidFill>
                  <a:schemeClr val="tx1"/>
                </a:solidFill>
              </a:defRPr>
            </a:lvl1pPr>
            <a:lvl2pPr marL="135532" indent="-135532">
              <a:lnSpc>
                <a:spcPct val="100000"/>
              </a:lnSpc>
              <a:spcBef>
                <a:spcPts val="445"/>
              </a:spcBef>
              <a:spcAft>
                <a:spcPts val="0"/>
              </a:spcAft>
              <a:buFont typeface="Arial" panose="020B0604020202020204" pitchFamily="34" charset="0"/>
              <a:buChar char="•"/>
              <a:defRPr sz="700"/>
            </a:lvl2pPr>
            <a:lvl3pPr marL="135532" indent="-135532">
              <a:lnSpc>
                <a:spcPct val="100000"/>
              </a:lnSpc>
              <a:spcBef>
                <a:spcPts val="445"/>
              </a:spcBef>
              <a:spcAft>
                <a:spcPts val="0"/>
              </a:spcAft>
              <a:buFont typeface="Arial" panose="020B0604020202020204" pitchFamily="34" charset="0"/>
              <a:buChar char="•"/>
              <a:defRPr sz="700"/>
            </a:lvl3pPr>
            <a:lvl4pPr marL="135532" indent="-135532">
              <a:lnSpc>
                <a:spcPct val="100000"/>
              </a:lnSpc>
              <a:spcBef>
                <a:spcPts val="445"/>
              </a:spcBef>
              <a:spcAft>
                <a:spcPts val="0"/>
              </a:spcAft>
              <a:buFont typeface="Arial" panose="020B0604020202020204" pitchFamily="34" charset="0"/>
              <a:buChar char="•"/>
              <a:defRPr sz="700"/>
            </a:lvl4pPr>
            <a:lvl5pPr marL="135532" indent="-135532">
              <a:lnSpc>
                <a:spcPct val="100000"/>
              </a:lnSpc>
              <a:spcBef>
                <a:spcPts val="445"/>
              </a:spcBef>
              <a:spcAft>
                <a:spcPts val="0"/>
              </a:spcAft>
              <a:buFont typeface="Arial" panose="020B0604020202020204" pitchFamily="34" charset="0"/>
              <a:buChar char="•"/>
              <a:defRPr sz="700"/>
            </a:lvl5pPr>
            <a:lvl6pPr marL="135532" indent="-135532">
              <a:lnSpc>
                <a:spcPct val="100000"/>
              </a:lnSpc>
              <a:spcBef>
                <a:spcPts val="445"/>
              </a:spcBef>
              <a:spcAft>
                <a:spcPts val="0"/>
              </a:spcAft>
              <a:defRPr sz="700"/>
            </a:lvl6pPr>
            <a:lvl7pPr marL="135532" indent="-135532">
              <a:lnSpc>
                <a:spcPct val="100000"/>
              </a:lnSpc>
              <a:spcBef>
                <a:spcPts val="445"/>
              </a:spcBef>
              <a:spcAft>
                <a:spcPts val="0"/>
              </a:spcAft>
              <a:defRPr sz="700"/>
            </a:lvl7pPr>
            <a:lvl8pPr marL="135532" indent="-135532">
              <a:lnSpc>
                <a:spcPct val="100000"/>
              </a:lnSpc>
              <a:spcBef>
                <a:spcPts val="445"/>
              </a:spcBef>
              <a:spcAft>
                <a:spcPts val="0"/>
              </a:spcAft>
              <a:defRPr sz="700"/>
            </a:lvl8pPr>
            <a:lvl9pPr marL="135532" indent="-135532">
              <a:lnSpc>
                <a:spcPct val="100000"/>
              </a:lnSpc>
              <a:spcBef>
                <a:spcPts val="445"/>
              </a:spcBef>
              <a:spcAft>
                <a:spcPts val="0"/>
              </a:spcAft>
              <a:defRPr sz="700"/>
            </a:lvl9pPr>
          </a:lstStyle>
          <a:p>
            <a:pPr lvl="0"/>
            <a:r>
              <a:rPr/>
              <a:t>Click to add text</a:t>
            </a:r>
          </a:p>
        </p:txBody>
      </p:sp>
    </p:spTree>
    <p:extLst>
      <p:ext uri="{BB962C8B-B14F-4D97-AF65-F5344CB8AC3E}">
        <p14:creationId xmlns="" xmlns:p14="http://schemas.microsoft.com/office/powerpoint/2010/main" val="118450875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92AE47-D4CB-4701-97A3-F0A4176AC1CB}" type="datetimeFigureOut">
              <a:rPr lang="en-US" smtClean="0"/>
              <a:pPr/>
              <a:t>3/18/2018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C75FC7-823F-4E51-B087-C1CE57AFBD6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892AE47-D4CB-4701-97A3-F0A4176AC1CB}" type="datetimeFigureOut">
              <a:rPr lang="en-US" smtClean="0"/>
              <a:pPr/>
              <a:t>3/18/2018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C75FC7-823F-4E51-B087-C1CE57AFBD6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892AE47-D4CB-4701-97A3-F0A4176AC1CB}" type="datetimeFigureOut">
              <a:rPr lang="en-US" smtClean="0"/>
              <a:pPr/>
              <a:t>3/18/2018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C75FC7-823F-4E51-B087-C1CE57AFBD6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892AE47-D4CB-4701-97A3-F0A4176AC1CB}" type="datetimeFigureOut">
              <a:rPr lang="en-US" smtClean="0"/>
              <a:pPr/>
              <a:t>3/18/2018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FC75FC7-823F-4E51-B087-C1CE57AFBD6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892AE47-D4CB-4701-97A3-F0A4176AC1CB}" type="datetimeFigureOut">
              <a:rPr lang="en-US" smtClean="0"/>
              <a:pPr/>
              <a:t>3/18/2018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FC75FC7-823F-4E51-B087-C1CE57AFBD6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92AE47-D4CB-4701-97A3-F0A4176AC1CB}" type="datetimeFigureOut">
              <a:rPr lang="en-US" smtClean="0"/>
              <a:pPr/>
              <a:t>3/18/2018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C75FC7-823F-4E51-B087-C1CE57AFBD6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892AE47-D4CB-4701-97A3-F0A4176AC1CB}" type="datetimeFigureOut">
              <a:rPr lang="en-US" smtClean="0"/>
              <a:pPr/>
              <a:t>3/18/2018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C75FC7-823F-4E51-B087-C1CE57AFBD6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892AE47-D4CB-4701-97A3-F0A4176AC1CB}" type="datetimeFigureOut">
              <a:rPr lang="en-US" smtClean="0"/>
              <a:pPr/>
              <a:t>3/18/2018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9FC75FC7-823F-4E51-B087-C1CE57AFBD6D}"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892AE47-D4CB-4701-97A3-F0A4176AC1CB}" type="datetimeFigureOut">
              <a:rPr lang="en-US" smtClean="0"/>
              <a:pPr/>
              <a:t>3/18/2018</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FC75FC7-823F-4E51-B087-C1CE57AFBD6D}"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22376" y="1000108"/>
            <a:ext cx="7772400" cy="2071702"/>
          </a:xfrm>
        </p:spPr>
        <p:txBody>
          <a:bodyPr>
            <a:normAutofit fontScale="90000"/>
          </a:bodyPr>
          <a:lstStyle/>
          <a:p>
            <a:pPr algn="ctr"/>
            <a:r>
              <a:rPr lang="en-US" sz="3600" i="1" dirty="0" smtClean="0">
                <a:solidFill>
                  <a:srgbClr val="FF0000"/>
                </a:solidFill>
                <a:latin typeface="Times New Roman" pitchFamily="18" charset="0"/>
                <a:cs typeface="Times New Roman" pitchFamily="18" charset="0"/>
              </a:rPr>
              <a:t>C</a:t>
            </a:r>
            <a:r>
              <a:rPr lang="ro-RO" sz="3600" i="1" dirty="0" smtClean="0">
                <a:solidFill>
                  <a:srgbClr val="FF0000"/>
                </a:solidFill>
                <a:latin typeface="Times New Roman" pitchFamily="18" charset="0"/>
                <a:cs typeface="Times New Roman" pitchFamily="18" charset="0"/>
              </a:rPr>
              <a:t>URSUL 3 </a:t>
            </a:r>
            <a:br>
              <a:rPr lang="ro-RO" sz="3600" i="1" dirty="0" smtClean="0">
                <a:solidFill>
                  <a:srgbClr val="FF0000"/>
                </a:solidFill>
                <a:latin typeface="Times New Roman" pitchFamily="18" charset="0"/>
                <a:cs typeface="Times New Roman" pitchFamily="18" charset="0"/>
              </a:rPr>
            </a:br>
            <a:r>
              <a:rPr lang="ro-RO" sz="3600" i="1" dirty="0" smtClean="0">
                <a:solidFill>
                  <a:srgbClr val="FF0000"/>
                </a:solidFill>
                <a:latin typeface="Times New Roman" pitchFamily="18" charset="0"/>
                <a:cs typeface="Times New Roman" pitchFamily="18" charset="0"/>
              </a:rPr>
              <a:t>APLICAŢII PRACTICE PRIVIND </a:t>
            </a:r>
            <a:r>
              <a:rPr lang="ro-RO" sz="3600" i="1" dirty="0" smtClean="0">
                <a:solidFill>
                  <a:srgbClr val="FF0000"/>
                </a:solidFill>
                <a:latin typeface="Times New Roman" pitchFamily="18" charset="0"/>
                <a:cs typeface="Times New Roman" pitchFamily="18" charset="0"/>
              </a:rPr>
              <a:t>ASISTENŢA PSIHOLOGICĂ PRIMARĂ</a:t>
            </a:r>
            <a:endParaRPr lang="en-US" sz="3600" i="1" dirty="0">
              <a:solidFill>
                <a:srgbClr val="FF0000"/>
              </a:solidFill>
              <a:latin typeface="Times New Roman" pitchFamily="18" charset="0"/>
              <a:cs typeface="Times New Roman" pitchFamily="18" charset="0"/>
            </a:endParaRPr>
          </a:p>
        </p:txBody>
      </p:sp>
      <p:sp>
        <p:nvSpPr>
          <p:cNvPr id="3" name="Subtitle 2"/>
          <p:cNvSpPr>
            <a:spLocks noGrp="1"/>
          </p:cNvSpPr>
          <p:nvPr>
            <p:ph type="subTitle" idx="1"/>
          </p:nvPr>
        </p:nvSpPr>
        <p:spPr>
          <a:xfrm>
            <a:off x="722376" y="4286256"/>
            <a:ext cx="7772400" cy="1643074"/>
          </a:xfrm>
        </p:spPr>
        <p:txBody>
          <a:bodyPr>
            <a:normAutofit/>
          </a:bodyPr>
          <a:lstStyle/>
          <a:p>
            <a:pPr algn="l">
              <a:spcBef>
                <a:spcPts val="0"/>
              </a:spcBef>
              <a:defRPr/>
            </a:pPr>
            <a:r>
              <a:rPr lang="ro-RO" b="1" dirty="0" smtClean="0">
                <a:solidFill>
                  <a:srgbClr val="000099"/>
                </a:solidFill>
                <a:latin typeface="Times New Roman" pitchFamily="18" charset="0"/>
              </a:rPr>
              <a:t>Autor:</a:t>
            </a:r>
          </a:p>
          <a:p>
            <a:pPr algn="l">
              <a:spcBef>
                <a:spcPts val="0"/>
              </a:spcBef>
              <a:defRPr/>
            </a:pPr>
            <a:r>
              <a:rPr lang="en-US" b="1" i="1" dirty="0" smtClean="0">
                <a:solidFill>
                  <a:srgbClr val="000099"/>
                </a:solidFill>
                <a:latin typeface="Times New Roman" pitchFamily="18" charset="0"/>
              </a:rPr>
              <a:t>Lector </a:t>
            </a:r>
            <a:r>
              <a:rPr lang="en-US" b="1" i="1" dirty="0" err="1" smtClean="0">
                <a:solidFill>
                  <a:srgbClr val="000099"/>
                </a:solidFill>
                <a:latin typeface="Times New Roman" pitchFamily="18" charset="0"/>
              </a:rPr>
              <a:t>universitar</a:t>
            </a:r>
            <a:r>
              <a:rPr lang="ro-RO" b="1" i="1" dirty="0" smtClean="0">
                <a:solidFill>
                  <a:srgbClr val="000099"/>
                </a:solidFill>
                <a:latin typeface="Times New Roman" pitchFamily="18" charset="0"/>
              </a:rPr>
              <a:t> doctor </a:t>
            </a:r>
          </a:p>
          <a:p>
            <a:pPr algn="l">
              <a:spcBef>
                <a:spcPts val="0"/>
              </a:spcBef>
              <a:defRPr/>
            </a:pPr>
            <a:r>
              <a:rPr lang="ro-RO" b="1" i="1" dirty="0" smtClean="0">
                <a:solidFill>
                  <a:srgbClr val="000099"/>
                </a:solidFill>
                <a:latin typeface="Times New Roman" pitchFamily="18" charset="0"/>
              </a:rPr>
              <a:t>Adrian PRISĂCARU</a:t>
            </a:r>
            <a:endParaRPr lang="en-US" b="1" dirty="0"/>
          </a:p>
        </p:txBody>
      </p:sp>
      <p:pic>
        <p:nvPicPr>
          <p:cNvPr id="4" name="Picture 5" descr="Movesign"/>
          <p:cNvPicPr>
            <a:picLocks noChangeAspect="1" noChangeArrowheads="1" noCrop="1"/>
          </p:cNvPicPr>
          <p:nvPr/>
        </p:nvPicPr>
        <p:blipFill>
          <a:blip r:embed="rId2"/>
          <a:srcRect/>
          <a:stretch>
            <a:fillRect/>
          </a:stretch>
        </p:blipFill>
        <p:spPr bwMode="auto">
          <a:xfrm>
            <a:off x="8358188" y="0"/>
            <a:ext cx="785812" cy="785812"/>
          </a:xfrm>
          <a:prstGeom prst="rect">
            <a:avLst/>
          </a:prstGeom>
          <a:noFill/>
          <a:ln w="9525">
            <a:noFill/>
            <a:miter lim="800000"/>
            <a:headEnd/>
            <a:tailEnd/>
          </a:ln>
        </p:spPr>
      </p:pic>
      <p:sp>
        <p:nvSpPr>
          <p:cNvPr id="8" name="Rectangle 4"/>
          <p:cNvSpPr txBox="1">
            <a:spLocks noGrp="1" noChangeArrowheads="1"/>
          </p:cNvSpPr>
          <p:nvPr/>
        </p:nvSpPr>
        <p:spPr bwMode="gray">
          <a:xfrm>
            <a:off x="8675688" y="6569075"/>
            <a:ext cx="288925" cy="244475"/>
          </a:xfrm>
          <a:prstGeom prst="rect">
            <a:avLst/>
          </a:prstGeom>
          <a:noFill/>
          <a:ln w="9525">
            <a:noFill/>
            <a:miter lim="800000"/>
            <a:headEnd/>
            <a:tailEnd/>
          </a:ln>
        </p:spPr>
        <p:txBody>
          <a:bodyPr/>
          <a:lstStyle/>
          <a:p>
            <a:pPr algn="ctr"/>
            <a:r>
              <a:rPr lang="en-US" sz="1200" dirty="0"/>
              <a:t>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2"/>
          <p:cNvSpPr>
            <a:spLocks noGrp="1" noChangeArrowheads="1"/>
          </p:cNvSpPr>
          <p:nvPr>
            <p:ph type="title"/>
          </p:nvPr>
        </p:nvSpPr>
        <p:spPr/>
        <p:txBody>
          <a:bodyPr>
            <a:normAutofit/>
          </a:bodyPr>
          <a:lstStyle/>
          <a:p>
            <a:pPr algn="ctr"/>
            <a:r>
              <a:rPr lang="ro-RO" sz="2400" b="1" i="1" dirty="0" smtClean="0">
                <a:solidFill>
                  <a:srgbClr val="002060"/>
                </a:solidFill>
                <a:latin typeface="Times New Roman" pitchFamily="18" charset="0"/>
              </a:rPr>
              <a:t>Antrenament  în</a:t>
            </a:r>
            <a:r>
              <a:rPr lang="ro-RO" sz="2400" b="1" dirty="0" smtClean="0">
                <a:solidFill>
                  <a:srgbClr val="002060"/>
                </a:solidFill>
                <a:latin typeface="Times New Roman" pitchFamily="18" charset="0"/>
              </a:rPr>
              <a:t> </a:t>
            </a:r>
            <a:r>
              <a:rPr lang="ro-RO" sz="2400" b="1" i="1" dirty="0" smtClean="0">
                <a:solidFill>
                  <a:srgbClr val="002060"/>
                </a:solidFill>
                <a:latin typeface="Times New Roman" pitchFamily="18" charset="0"/>
              </a:rPr>
              <a:t>rezilienţă </a:t>
            </a:r>
            <a:r>
              <a:rPr lang="ro-RO" sz="2400" b="1" i="1" dirty="0" smtClean="0">
                <a:solidFill>
                  <a:srgbClr val="002060"/>
                </a:solidFill>
                <a:latin typeface="Times New Roman" pitchFamily="18" charset="0"/>
              </a:rPr>
              <a:t>(2)</a:t>
            </a:r>
            <a:br>
              <a:rPr lang="ro-RO" sz="2400" b="1" i="1" dirty="0" smtClean="0">
                <a:solidFill>
                  <a:srgbClr val="002060"/>
                </a:solidFill>
                <a:latin typeface="Times New Roman" pitchFamily="18" charset="0"/>
              </a:rPr>
            </a:br>
            <a:endParaRPr lang="en-US" sz="2400" b="1" i="1" dirty="0" smtClean="0">
              <a:solidFill>
                <a:srgbClr val="002060"/>
              </a:solidFill>
              <a:latin typeface="Times New Roman" pitchFamily="18" charset="0"/>
            </a:endParaRPr>
          </a:p>
        </p:txBody>
      </p:sp>
      <p:sp>
        <p:nvSpPr>
          <p:cNvPr id="7171" name="Rectangle 3"/>
          <p:cNvSpPr>
            <a:spLocks noGrp="1" noChangeArrowheads="1"/>
          </p:cNvSpPr>
          <p:nvPr>
            <p:ph type="body" idx="1"/>
          </p:nvPr>
        </p:nvSpPr>
        <p:spPr/>
        <p:txBody>
          <a:bodyPr/>
          <a:lstStyle/>
          <a:p>
            <a:pPr algn="just" eaLnBrk="1" hangingPunct="1">
              <a:lnSpc>
                <a:spcPct val="90000"/>
              </a:lnSpc>
            </a:pPr>
            <a:r>
              <a:rPr lang="ro-RO" sz="1800" b="1" i="1" dirty="0" smtClean="0">
                <a:latin typeface="Times New Roman" pitchFamily="18" charset="0"/>
              </a:rPr>
              <a:t>Rezilienţa individuală poate fi formată, menţinută şi crescută dacă se înţelege faptul că este un proces dinamic şi continuu. </a:t>
            </a:r>
          </a:p>
          <a:p>
            <a:pPr algn="just" eaLnBrk="1" hangingPunct="1">
              <a:lnSpc>
                <a:spcPct val="90000"/>
              </a:lnSpc>
            </a:pPr>
            <a:r>
              <a:rPr lang="ro-RO" sz="1800" b="1" i="1" dirty="0" smtClean="0">
                <a:latin typeface="Times New Roman" pitchFamily="18" charset="0"/>
              </a:rPr>
              <a:t>Formarea şi dezvoltarea rezilienţei personalului trebuie să fie parte a culturii organizaţionale, iar liderii trebuie să elaboreze programe specifice.</a:t>
            </a:r>
            <a:r>
              <a:rPr lang="ro-RO" sz="1800" dirty="0" smtClean="0"/>
              <a:t> </a:t>
            </a:r>
          </a:p>
          <a:p>
            <a:pPr algn="just" eaLnBrk="1" hangingPunct="1">
              <a:lnSpc>
                <a:spcPct val="90000"/>
              </a:lnSpc>
            </a:pPr>
            <a:endParaRPr lang="ro-RO" sz="1000" b="1" i="1" dirty="0" smtClean="0">
              <a:solidFill>
                <a:srgbClr val="990000"/>
              </a:solidFill>
              <a:latin typeface="Times New Roman" pitchFamily="18" charset="0"/>
            </a:endParaRPr>
          </a:p>
          <a:p>
            <a:pPr algn="just" eaLnBrk="1" hangingPunct="1">
              <a:lnSpc>
                <a:spcPct val="90000"/>
              </a:lnSpc>
            </a:pPr>
            <a:r>
              <a:rPr lang="ro-RO" sz="1800" b="1" i="1" dirty="0" smtClean="0">
                <a:solidFill>
                  <a:srgbClr val="990000"/>
                </a:solidFill>
                <a:latin typeface="Times New Roman" pitchFamily="18" charset="0"/>
              </a:rPr>
              <a:t>Acţiuni pentru dezvoltarea rezilienţei în plan fizic:</a:t>
            </a:r>
          </a:p>
          <a:p>
            <a:pPr algn="just" eaLnBrk="1" hangingPunct="1">
              <a:lnSpc>
                <a:spcPct val="90000"/>
              </a:lnSpc>
            </a:pPr>
            <a:endParaRPr lang="ro-RO" sz="1000" b="1" i="1" dirty="0" smtClean="0">
              <a:solidFill>
                <a:srgbClr val="990000"/>
              </a:solidFill>
              <a:latin typeface="Times New Roman" pitchFamily="18" charset="0"/>
            </a:endParaRPr>
          </a:p>
          <a:p>
            <a:pPr algn="just" eaLnBrk="1" hangingPunct="1">
              <a:lnSpc>
                <a:spcPct val="90000"/>
              </a:lnSpc>
              <a:buFont typeface="Wingdings" pitchFamily="2" charset="2"/>
              <a:buNone/>
            </a:pPr>
            <a:r>
              <a:rPr lang="ro-RO" sz="1800" b="1" dirty="0" smtClean="0">
                <a:latin typeface="Times New Roman" pitchFamily="18" charset="0"/>
              </a:rPr>
              <a:t> - desfăşurarea exerciţiilor fizice în mod regulat şi atingerea unui nivel de pregătire fizică adecvată;</a:t>
            </a:r>
          </a:p>
          <a:p>
            <a:pPr algn="just" eaLnBrk="1" hangingPunct="1">
              <a:lnSpc>
                <a:spcPct val="90000"/>
              </a:lnSpc>
              <a:buFont typeface="Wingdings" pitchFamily="2" charset="2"/>
              <a:buNone/>
            </a:pPr>
            <a:r>
              <a:rPr lang="ro-RO" sz="1800" b="1" dirty="0" smtClean="0">
                <a:latin typeface="Times New Roman" pitchFamily="18" charset="0"/>
              </a:rPr>
              <a:t> - </a:t>
            </a:r>
            <a:r>
              <a:rPr lang="ro-RO" sz="1800" b="1" dirty="0" smtClean="0">
                <a:latin typeface="Times New Roman" pitchFamily="18" charset="0"/>
              </a:rPr>
              <a:t>educarea privind consumul în exces de alimente care contribuie la pierderea formei fizice adecvate: dulciuri, grăsimi, carbohidraţi;</a:t>
            </a:r>
          </a:p>
          <a:p>
            <a:pPr algn="just" eaLnBrk="1" hangingPunct="1">
              <a:lnSpc>
                <a:spcPct val="90000"/>
              </a:lnSpc>
              <a:buFontTx/>
              <a:buNone/>
            </a:pPr>
            <a:r>
              <a:rPr lang="ro-RO" sz="1800" b="1" dirty="0" smtClean="0">
                <a:latin typeface="Times New Roman" pitchFamily="18" charset="0"/>
              </a:rPr>
              <a:t> - </a:t>
            </a:r>
            <a:r>
              <a:rPr lang="ro-RO" sz="1800" b="1" dirty="0" smtClean="0">
                <a:latin typeface="Times New Roman" pitchFamily="18" charset="0"/>
              </a:rPr>
              <a:t>educarea privind evitarea sau limitarea consumului de alcool;</a:t>
            </a:r>
          </a:p>
          <a:p>
            <a:pPr algn="just" eaLnBrk="1" hangingPunct="1">
              <a:lnSpc>
                <a:spcPct val="90000"/>
              </a:lnSpc>
              <a:buFontTx/>
              <a:buNone/>
            </a:pPr>
            <a:r>
              <a:rPr lang="ro-RO" sz="1800" b="1" dirty="0" smtClean="0">
                <a:latin typeface="Times New Roman" pitchFamily="18" charset="0"/>
              </a:rPr>
              <a:t> - </a:t>
            </a:r>
            <a:r>
              <a:rPr lang="ro-RO" sz="1800" b="1" dirty="0" smtClean="0">
                <a:latin typeface="Times New Roman" pitchFamily="18" charset="0"/>
              </a:rPr>
              <a:t>pregătire profesională prin metode de inducere a stresului;</a:t>
            </a:r>
          </a:p>
          <a:p>
            <a:pPr algn="just" eaLnBrk="1" hangingPunct="1">
              <a:lnSpc>
                <a:spcPct val="90000"/>
              </a:lnSpc>
              <a:buFont typeface="Wingdings" pitchFamily="2" charset="2"/>
              <a:buNone/>
            </a:pPr>
            <a:r>
              <a:rPr lang="ro-RO" sz="1800" b="1" dirty="0" smtClean="0">
                <a:latin typeface="Times New Roman" pitchFamily="18" charset="0"/>
              </a:rPr>
              <a:t> - </a:t>
            </a:r>
            <a:r>
              <a:rPr lang="ro-RO" sz="1800" b="1" dirty="0" smtClean="0">
                <a:latin typeface="Times New Roman" pitchFamily="18" charset="0"/>
              </a:rPr>
              <a:t>educarea privind programul adecvat de somn şi asigurarea acestuia.</a:t>
            </a:r>
            <a:r>
              <a:rPr lang="ro-RO" sz="1800" dirty="0" smtClean="0">
                <a:latin typeface="Times New Roman" pitchFamily="18" charset="0"/>
              </a:rPr>
              <a:t> </a:t>
            </a:r>
            <a:r>
              <a:rPr lang="en-US" sz="1800" b="1" dirty="0" smtClean="0">
                <a:latin typeface="Times New Roman" pitchFamily="18" charset="0"/>
              </a:rPr>
              <a:t> </a:t>
            </a:r>
          </a:p>
          <a:p>
            <a:pPr algn="just" eaLnBrk="1" hangingPunct="1">
              <a:lnSpc>
                <a:spcPct val="90000"/>
              </a:lnSpc>
            </a:pPr>
            <a:endParaRPr lang="en-US" sz="1800"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AutoShape 2"/>
          <p:cNvSpPr>
            <a:spLocks noGrp="1" noChangeArrowheads="1"/>
          </p:cNvSpPr>
          <p:nvPr>
            <p:ph type="title"/>
          </p:nvPr>
        </p:nvSpPr>
        <p:spPr/>
        <p:txBody>
          <a:bodyPr>
            <a:normAutofit/>
          </a:bodyPr>
          <a:lstStyle/>
          <a:p>
            <a:pPr algn="ctr"/>
            <a:r>
              <a:rPr lang="ro-RO" sz="2400" b="1" i="1" dirty="0" smtClean="0">
                <a:solidFill>
                  <a:srgbClr val="002060"/>
                </a:solidFill>
                <a:latin typeface="Times New Roman" pitchFamily="18" charset="0"/>
              </a:rPr>
              <a:t>Antrenament </a:t>
            </a:r>
            <a:r>
              <a:rPr lang="ro-RO" sz="2400" b="1" i="1" dirty="0" smtClean="0">
                <a:solidFill>
                  <a:srgbClr val="002060"/>
                </a:solidFill>
                <a:latin typeface="Times New Roman" pitchFamily="18" charset="0"/>
              </a:rPr>
              <a:t>în</a:t>
            </a:r>
            <a:r>
              <a:rPr lang="ro-RO" sz="2400" b="1" dirty="0" smtClean="0">
                <a:solidFill>
                  <a:srgbClr val="002060"/>
                </a:solidFill>
                <a:latin typeface="Times New Roman" pitchFamily="18" charset="0"/>
              </a:rPr>
              <a:t> </a:t>
            </a:r>
            <a:r>
              <a:rPr lang="ro-RO" sz="2400" b="1" i="1" dirty="0" smtClean="0">
                <a:solidFill>
                  <a:srgbClr val="002060"/>
                </a:solidFill>
                <a:latin typeface="Times New Roman" pitchFamily="18" charset="0"/>
              </a:rPr>
              <a:t>rezilienţă </a:t>
            </a:r>
            <a:r>
              <a:rPr lang="ro-RO" sz="2400" b="1" i="1" dirty="0" smtClean="0">
                <a:solidFill>
                  <a:srgbClr val="002060"/>
                </a:solidFill>
                <a:latin typeface="Times New Roman" pitchFamily="18" charset="0"/>
              </a:rPr>
              <a:t>(3)</a:t>
            </a:r>
            <a:br>
              <a:rPr lang="ro-RO" sz="2400" b="1" i="1" dirty="0" smtClean="0">
                <a:solidFill>
                  <a:srgbClr val="002060"/>
                </a:solidFill>
                <a:latin typeface="Times New Roman" pitchFamily="18" charset="0"/>
              </a:rPr>
            </a:br>
            <a:endParaRPr lang="en-US" sz="2400" b="1" i="1" dirty="0" smtClean="0">
              <a:solidFill>
                <a:srgbClr val="002060"/>
              </a:solidFill>
              <a:latin typeface="Times New Roman" pitchFamily="18" charset="0"/>
            </a:endParaRPr>
          </a:p>
        </p:txBody>
      </p:sp>
      <p:sp>
        <p:nvSpPr>
          <p:cNvPr id="8195" name="Rectangle 3"/>
          <p:cNvSpPr>
            <a:spLocks noGrp="1" noChangeArrowheads="1"/>
          </p:cNvSpPr>
          <p:nvPr>
            <p:ph type="body" idx="1"/>
          </p:nvPr>
        </p:nvSpPr>
        <p:spPr/>
        <p:txBody>
          <a:bodyPr/>
          <a:lstStyle/>
          <a:p>
            <a:pPr algn="just" eaLnBrk="1" hangingPunct="1">
              <a:lnSpc>
                <a:spcPct val="80000"/>
              </a:lnSpc>
            </a:pPr>
            <a:endParaRPr lang="ro-RO" sz="1800" b="1" i="1" dirty="0" smtClean="0">
              <a:solidFill>
                <a:srgbClr val="990000"/>
              </a:solidFill>
              <a:latin typeface="Times New Roman" pitchFamily="18" charset="0"/>
            </a:endParaRPr>
          </a:p>
          <a:p>
            <a:pPr algn="just" eaLnBrk="1" hangingPunct="1">
              <a:lnSpc>
                <a:spcPct val="80000"/>
              </a:lnSpc>
            </a:pPr>
            <a:endParaRPr lang="ro-RO" sz="1800" b="1" i="1" dirty="0" smtClean="0">
              <a:solidFill>
                <a:srgbClr val="990000"/>
              </a:solidFill>
              <a:latin typeface="Times New Roman" pitchFamily="18" charset="0"/>
            </a:endParaRPr>
          </a:p>
          <a:p>
            <a:pPr algn="just" eaLnBrk="1" hangingPunct="1">
              <a:lnSpc>
                <a:spcPct val="80000"/>
              </a:lnSpc>
            </a:pPr>
            <a:r>
              <a:rPr lang="ro-RO" sz="1800" b="1" i="1" dirty="0" smtClean="0">
                <a:solidFill>
                  <a:srgbClr val="990000"/>
                </a:solidFill>
                <a:latin typeface="Times New Roman" pitchFamily="18" charset="0"/>
              </a:rPr>
              <a:t>Acţiuni </a:t>
            </a:r>
            <a:r>
              <a:rPr lang="ro-RO" sz="1800" b="1" i="1" dirty="0" smtClean="0">
                <a:solidFill>
                  <a:srgbClr val="990000"/>
                </a:solidFill>
                <a:latin typeface="Times New Roman" pitchFamily="18" charset="0"/>
              </a:rPr>
              <a:t>pentru dezvoltarea rezilienţei în plan mental:</a:t>
            </a:r>
          </a:p>
          <a:p>
            <a:pPr algn="just" eaLnBrk="1" hangingPunct="1">
              <a:lnSpc>
                <a:spcPct val="80000"/>
              </a:lnSpc>
              <a:buFont typeface="Wingdings" pitchFamily="2" charset="2"/>
              <a:buNone/>
            </a:pPr>
            <a:endParaRPr lang="ro-RO" sz="1800" b="1" dirty="0" smtClean="0">
              <a:latin typeface="Times New Roman" pitchFamily="18" charset="0"/>
            </a:endParaRPr>
          </a:p>
          <a:p>
            <a:pPr algn="just" eaLnBrk="1" hangingPunct="1">
              <a:lnSpc>
                <a:spcPct val="80000"/>
              </a:lnSpc>
              <a:buFont typeface="Wingdings" pitchFamily="2" charset="2"/>
              <a:buNone/>
            </a:pPr>
            <a:r>
              <a:rPr lang="ro-RO" sz="1800" b="1" dirty="0" smtClean="0">
                <a:latin typeface="Times New Roman" pitchFamily="18" charset="0"/>
              </a:rPr>
              <a:t>- folosirea experienţei colaboratorilor care au participat la </a:t>
            </a:r>
            <a:r>
              <a:rPr lang="ro-RO" sz="1800" b="1" dirty="0" smtClean="0">
                <a:latin typeface="Times New Roman" pitchFamily="18" charset="0"/>
              </a:rPr>
              <a:t>activitate </a:t>
            </a:r>
            <a:r>
              <a:rPr lang="ro-RO" sz="1800" b="1" dirty="0" smtClean="0">
                <a:latin typeface="Times New Roman" pitchFamily="18" charset="0"/>
              </a:rPr>
              <a:t>cu risc crescut, care au o atitudine pozitivă în raport cu aceasta şi încurajarea relatărilor cu privire la efectele benefice; </a:t>
            </a:r>
          </a:p>
          <a:p>
            <a:pPr algn="just" eaLnBrk="1" hangingPunct="1">
              <a:lnSpc>
                <a:spcPct val="80000"/>
              </a:lnSpc>
              <a:buFont typeface="Wingdings" pitchFamily="2" charset="2"/>
              <a:buNone/>
            </a:pPr>
            <a:r>
              <a:rPr lang="ro-RO" sz="1800" b="1" dirty="0" smtClean="0">
                <a:latin typeface="Times New Roman" pitchFamily="18" charset="0"/>
              </a:rPr>
              <a:t>- formarea deprinderilor cu privire la utilizarea tehnicilor de optimizare a performanţei individuale şi de grup.</a:t>
            </a:r>
            <a:endParaRPr lang="en-US" sz="1800" dirty="0" smtClean="0">
              <a:latin typeface="Times New Roman" pitchFamily="18" charset="0"/>
            </a:endParaRPr>
          </a:p>
          <a:p>
            <a:pPr algn="just" eaLnBrk="1" hangingPunct="1">
              <a:lnSpc>
                <a:spcPct val="80000"/>
              </a:lnSpc>
              <a:buFont typeface="Wingdings" pitchFamily="2" charset="2"/>
              <a:buNone/>
            </a:pPr>
            <a:r>
              <a:rPr lang="ro-RO" sz="1800" dirty="0" smtClean="0">
                <a:latin typeface="Times New Roman" pitchFamily="18" charset="0"/>
              </a:rPr>
              <a:t>- </a:t>
            </a:r>
            <a:r>
              <a:rPr lang="ro-RO" sz="1800" b="1" dirty="0" smtClean="0">
                <a:latin typeface="Times New Roman" pitchFamily="18" charset="0"/>
              </a:rPr>
              <a:t>utilizarea recompenselor şi sancţiunilor (laudele reprezintă o cale de a le spori încrederea în forţele proprii);</a:t>
            </a:r>
          </a:p>
          <a:p>
            <a:pPr algn="just" eaLnBrk="1" hangingPunct="1">
              <a:lnSpc>
                <a:spcPct val="80000"/>
              </a:lnSpc>
              <a:buFontTx/>
              <a:buNone/>
            </a:pPr>
            <a:r>
              <a:rPr lang="ro-RO" sz="1800" b="1" dirty="0" smtClean="0">
                <a:latin typeface="Times New Roman" pitchFamily="18" charset="0"/>
              </a:rPr>
              <a:t>- formarea gândirii şi atitudinii pozitive privind faptul că participarea la o </a:t>
            </a:r>
            <a:r>
              <a:rPr lang="ro-RO" sz="1800" b="1" dirty="0" smtClean="0">
                <a:latin typeface="Times New Roman" pitchFamily="18" charset="0"/>
              </a:rPr>
              <a:t>activitate </a:t>
            </a:r>
            <a:r>
              <a:rPr lang="ro-RO" sz="1800" b="1" dirty="0" smtClean="0">
                <a:latin typeface="Times New Roman" pitchFamily="18" charset="0"/>
              </a:rPr>
              <a:t>cu risc crescut poate presupune experienţe pozitive (promovarea, situaţia materială, călirea psihică, verificarea limitelor; </a:t>
            </a:r>
          </a:p>
          <a:p>
            <a:pPr algn="just" eaLnBrk="1" hangingPunct="1">
              <a:lnSpc>
                <a:spcPct val="80000"/>
              </a:lnSpc>
              <a:buFont typeface="Wingdings" pitchFamily="2" charset="2"/>
              <a:buNone/>
            </a:pPr>
            <a:endParaRPr lang="en-US" sz="1800" b="1" dirty="0" smtClean="0">
              <a:latin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noGrp="1" noChangeArrowheads="1"/>
          </p:cNvSpPr>
          <p:nvPr>
            <p:ph type="title"/>
          </p:nvPr>
        </p:nvSpPr>
        <p:spPr/>
        <p:txBody>
          <a:bodyPr>
            <a:normAutofit/>
          </a:bodyPr>
          <a:lstStyle/>
          <a:p>
            <a:pPr algn="ctr"/>
            <a:r>
              <a:rPr lang="ro-RO" sz="2400" b="1" i="1" dirty="0" smtClean="0">
                <a:solidFill>
                  <a:srgbClr val="002060"/>
                </a:solidFill>
                <a:latin typeface="Times New Roman" pitchFamily="18" charset="0"/>
              </a:rPr>
              <a:t>Antrenament </a:t>
            </a:r>
            <a:r>
              <a:rPr lang="ro-RO" sz="2400" b="1" i="1" dirty="0" smtClean="0">
                <a:solidFill>
                  <a:srgbClr val="002060"/>
                </a:solidFill>
                <a:latin typeface="Times New Roman" pitchFamily="18" charset="0"/>
              </a:rPr>
              <a:t>în</a:t>
            </a:r>
            <a:r>
              <a:rPr lang="ro-RO" sz="2400" b="1" dirty="0" smtClean="0">
                <a:solidFill>
                  <a:srgbClr val="002060"/>
                </a:solidFill>
                <a:latin typeface="Times New Roman" pitchFamily="18" charset="0"/>
              </a:rPr>
              <a:t> </a:t>
            </a:r>
            <a:r>
              <a:rPr lang="ro-RO" sz="2400" b="1" i="1" dirty="0" smtClean="0">
                <a:solidFill>
                  <a:srgbClr val="002060"/>
                </a:solidFill>
                <a:latin typeface="Times New Roman" pitchFamily="18" charset="0"/>
              </a:rPr>
              <a:t>rezilienţă </a:t>
            </a:r>
            <a:r>
              <a:rPr lang="ro-RO" sz="2400" b="1" i="1" dirty="0" smtClean="0">
                <a:solidFill>
                  <a:srgbClr val="002060"/>
                </a:solidFill>
                <a:latin typeface="Times New Roman" pitchFamily="18" charset="0"/>
              </a:rPr>
              <a:t>(4)</a:t>
            </a:r>
            <a:br>
              <a:rPr lang="ro-RO" sz="2400" b="1" i="1" dirty="0" smtClean="0">
                <a:solidFill>
                  <a:srgbClr val="002060"/>
                </a:solidFill>
                <a:latin typeface="Times New Roman" pitchFamily="18" charset="0"/>
              </a:rPr>
            </a:br>
            <a:endParaRPr lang="en-US" sz="2400" b="1" i="1" dirty="0" smtClean="0">
              <a:solidFill>
                <a:srgbClr val="002060"/>
              </a:solidFill>
              <a:latin typeface="Times New Roman" pitchFamily="18" charset="0"/>
            </a:endParaRPr>
          </a:p>
        </p:txBody>
      </p:sp>
      <p:sp>
        <p:nvSpPr>
          <p:cNvPr id="9219" name="Rectangle 3"/>
          <p:cNvSpPr>
            <a:spLocks noGrp="1" noChangeArrowheads="1"/>
          </p:cNvSpPr>
          <p:nvPr>
            <p:ph type="body" idx="1"/>
          </p:nvPr>
        </p:nvSpPr>
        <p:spPr/>
        <p:txBody>
          <a:bodyPr/>
          <a:lstStyle/>
          <a:p>
            <a:pPr eaLnBrk="1" hangingPunct="1">
              <a:lnSpc>
                <a:spcPct val="80000"/>
              </a:lnSpc>
            </a:pPr>
            <a:endParaRPr lang="ro-RO" sz="1800" b="1" i="1" dirty="0" smtClean="0">
              <a:solidFill>
                <a:srgbClr val="990000"/>
              </a:solidFill>
              <a:latin typeface="Times New Roman" pitchFamily="18" charset="0"/>
            </a:endParaRPr>
          </a:p>
          <a:p>
            <a:pPr eaLnBrk="1" hangingPunct="1">
              <a:lnSpc>
                <a:spcPct val="80000"/>
              </a:lnSpc>
            </a:pPr>
            <a:endParaRPr lang="ro-RO" sz="1800" b="1" i="1" dirty="0" smtClean="0">
              <a:solidFill>
                <a:srgbClr val="990000"/>
              </a:solidFill>
              <a:latin typeface="Times New Roman" pitchFamily="18" charset="0"/>
            </a:endParaRPr>
          </a:p>
          <a:p>
            <a:pPr eaLnBrk="1" hangingPunct="1">
              <a:lnSpc>
                <a:spcPct val="80000"/>
              </a:lnSpc>
            </a:pPr>
            <a:r>
              <a:rPr lang="ro-RO" sz="1800" b="1" i="1" dirty="0" smtClean="0">
                <a:solidFill>
                  <a:srgbClr val="990000"/>
                </a:solidFill>
                <a:latin typeface="Times New Roman" pitchFamily="18" charset="0"/>
              </a:rPr>
              <a:t>Acţiuni </a:t>
            </a:r>
            <a:r>
              <a:rPr lang="ro-RO" sz="1800" b="1" i="1" dirty="0" smtClean="0">
                <a:solidFill>
                  <a:srgbClr val="990000"/>
                </a:solidFill>
                <a:latin typeface="Times New Roman" pitchFamily="18" charset="0"/>
              </a:rPr>
              <a:t>pentru dezvoltarea rezilienţei în plan spiritual:</a:t>
            </a:r>
          </a:p>
          <a:p>
            <a:pPr eaLnBrk="1" hangingPunct="1">
              <a:lnSpc>
                <a:spcPct val="80000"/>
              </a:lnSpc>
            </a:pPr>
            <a:endParaRPr lang="ro-RO" sz="1800" b="1" i="1" dirty="0" smtClean="0">
              <a:solidFill>
                <a:srgbClr val="990000"/>
              </a:solidFill>
              <a:latin typeface="Times New Roman" pitchFamily="18" charset="0"/>
            </a:endParaRPr>
          </a:p>
          <a:p>
            <a:pPr algn="just" eaLnBrk="1" hangingPunct="1">
              <a:lnSpc>
                <a:spcPct val="80000"/>
              </a:lnSpc>
              <a:buFont typeface="Wingdings" pitchFamily="2" charset="2"/>
              <a:buNone/>
            </a:pPr>
            <a:r>
              <a:rPr lang="ro-RO" sz="1800" b="1" dirty="0" smtClean="0">
                <a:latin typeface="Times New Roman" pitchFamily="18" charset="0"/>
              </a:rPr>
              <a:t>- informarea corectă privind sensul valoric al participării la </a:t>
            </a:r>
            <a:r>
              <a:rPr lang="ro-RO" sz="1800" b="1" dirty="0" smtClean="0">
                <a:latin typeface="Times New Roman" pitchFamily="18" charset="0"/>
              </a:rPr>
              <a:t>activităţile </a:t>
            </a:r>
            <a:r>
              <a:rPr lang="ro-RO" sz="1800" b="1" dirty="0" smtClean="0">
                <a:latin typeface="Times New Roman" pitchFamily="18" charset="0"/>
              </a:rPr>
              <a:t>cu risc (apărarea democraţiei şi drepturile omului, protejarea populaţiei civile);</a:t>
            </a:r>
          </a:p>
          <a:p>
            <a:pPr algn="just" eaLnBrk="1" hangingPunct="1">
              <a:lnSpc>
                <a:spcPct val="80000"/>
              </a:lnSpc>
              <a:buFont typeface="Wingdings" pitchFamily="2" charset="2"/>
              <a:buNone/>
            </a:pPr>
            <a:r>
              <a:rPr lang="ro-RO" sz="1800" b="1" dirty="0" smtClean="0">
                <a:latin typeface="Times New Roman" pitchFamily="18" charset="0"/>
              </a:rPr>
              <a:t>- dezvoltarea dimensiunii altruiste (faptul că vor contribui la ameliorarea situaţiei altor persoane, oferirea de protecţie persoanelor civile);</a:t>
            </a:r>
            <a:endParaRPr lang="ro-RO" altLang="zh-CN" sz="1800" b="1" dirty="0" smtClean="0">
              <a:latin typeface="Times New Roman" pitchFamily="18" charset="0"/>
            </a:endParaRPr>
          </a:p>
          <a:p>
            <a:pPr algn="just" eaLnBrk="1" hangingPunct="1">
              <a:lnSpc>
                <a:spcPct val="80000"/>
              </a:lnSpc>
              <a:buFont typeface="Wingdings" pitchFamily="2" charset="2"/>
              <a:buNone/>
            </a:pPr>
            <a:r>
              <a:rPr lang="ro-RO" altLang="zh-CN" sz="1800" b="1" dirty="0" smtClean="0">
                <a:latin typeface="Times New Roman" pitchFamily="18" charset="0"/>
              </a:rPr>
              <a:t>- formarea unor deprinderi sau învăţarea unor tehnici de control în situaţii tensionate, în care unele persoane simt furie împotriva altor persoane  (iertarea poate fi un sentiment plăcut, care să te facă să te simţi mai bine decât resentimentele sau răzbunarea);</a:t>
            </a:r>
          </a:p>
          <a:p>
            <a:pPr algn="just" eaLnBrk="1" hangingPunct="1">
              <a:lnSpc>
                <a:spcPct val="80000"/>
              </a:lnSpc>
              <a:buFont typeface="Wingdings" pitchFamily="2" charset="2"/>
              <a:buNone/>
            </a:pPr>
            <a:r>
              <a:rPr lang="ro-RO" altLang="zh-CN" sz="1800" b="1" dirty="0" smtClean="0">
                <a:latin typeface="Times New Roman" pitchFamily="18" charset="0"/>
              </a:rPr>
              <a:t>- formarea sau dezvoltarea convingerilor religioase, prin cooperarea cu preotul.</a:t>
            </a:r>
            <a:endParaRPr lang="en-US" sz="1800" dirty="0" smtClean="0">
              <a:latin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AutoShape 2"/>
          <p:cNvSpPr>
            <a:spLocks noGrp="1" noChangeArrowheads="1"/>
          </p:cNvSpPr>
          <p:nvPr>
            <p:ph type="title"/>
          </p:nvPr>
        </p:nvSpPr>
        <p:spPr/>
        <p:txBody>
          <a:bodyPr>
            <a:normAutofit/>
          </a:bodyPr>
          <a:lstStyle/>
          <a:p>
            <a:pPr algn="ctr"/>
            <a:r>
              <a:rPr lang="ro-RO" sz="2400" b="1" i="1" dirty="0" smtClean="0">
                <a:solidFill>
                  <a:srgbClr val="002060"/>
                </a:solidFill>
                <a:latin typeface="Times New Roman" pitchFamily="18" charset="0"/>
              </a:rPr>
              <a:t>Antrenament în</a:t>
            </a:r>
            <a:r>
              <a:rPr lang="ro-RO" sz="2400" b="1" dirty="0" smtClean="0">
                <a:solidFill>
                  <a:srgbClr val="002060"/>
                </a:solidFill>
                <a:latin typeface="Times New Roman" pitchFamily="18" charset="0"/>
              </a:rPr>
              <a:t> </a:t>
            </a:r>
            <a:r>
              <a:rPr lang="ro-RO" sz="2400" b="1" i="1" dirty="0" smtClean="0">
                <a:solidFill>
                  <a:srgbClr val="002060"/>
                </a:solidFill>
                <a:latin typeface="Times New Roman" pitchFamily="18" charset="0"/>
              </a:rPr>
              <a:t>rezilienţă </a:t>
            </a:r>
            <a:r>
              <a:rPr lang="ro-RO" sz="2400" b="1" i="1" dirty="0" smtClean="0">
                <a:solidFill>
                  <a:srgbClr val="002060"/>
                </a:solidFill>
                <a:latin typeface="Times New Roman" pitchFamily="18" charset="0"/>
              </a:rPr>
              <a:t>(5)</a:t>
            </a:r>
            <a:br>
              <a:rPr lang="ro-RO" sz="2400" b="1" i="1" dirty="0" smtClean="0">
                <a:solidFill>
                  <a:srgbClr val="002060"/>
                </a:solidFill>
                <a:latin typeface="Times New Roman" pitchFamily="18" charset="0"/>
              </a:rPr>
            </a:br>
            <a:endParaRPr lang="en-US" sz="2400" b="1" i="1" dirty="0" smtClean="0">
              <a:solidFill>
                <a:srgbClr val="002060"/>
              </a:solidFill>
              <a:latin typeface="Times New Roman" pitchFamily="18" charset="0"/>
            </a:endParaRPr>
          </a:p>
        </p:txBody>
      </p:sp>
      <p:sp>
        <p:nvSpPr>
          <p:cNvPr id="10243" name="Rectangle 3"/>
          <p:cNvSpPr>
            <a:spLocks noGrp="1" noChangeArrowheads="1"/>
          </p:cNvSpPr>
          <p:nvPr>
            <p:ph type="body" idx="1"/>
          </p:nvPr>
        </p:nvSpPr>
        <p:spPr/>
        <p:txBody>
          <a:bodyPr/>
          <a:lstStyle/>
          <a:p>
            <a:pPr eaLnBrk="1" hangingPunct="1">
              <a:lnSpc>
                <a:spcPct val="90000"/>
              </a:lnSpc>
            </a:pPr>
            <a:endParaRPr lang="ro-RO" sz="1800" b="1" i="1" dirty="0" smtClean="0">
              <a:solidFill>
                <a:srgbClr val="990000"/>
              </a:solidFill>
              <a:latin typeface="Times New Roman" pitchFamily="18" charset="0"/>
            </a:endParaRPr>
          </a:p>
          <a:p>
            <a:pPr eaLnBrk="1" hangingPunct="1">
              <a:lnSpc>
                <a:spcPct val="90000"/>
              </a:lnSpc>
            </a:pPr>
            <a:endParaRPr lang="ro-RO" sz="1800" b="1" i="1" dirty="0" smtClean="0">
              <a:solidFill>
                <a:srgbClr val="990000"/>
              </a:solidFill>
              <a:latin typeface="Times New Roman" pitchFamily="18" charset="0"/>
            </a:endParaRPr>
          </a:p>
          <a:p>
            <a:pPr eaLnBrk="1" hangingPunct="1">
              <a:lnSpc>
                <a:spcPct val="90000"/>
              </a:lnSpc>
            </a:pPr>
            <a:r>
              <a:rPr lang="ro-RO" sz="1800" b="1" i="1" dirty="0" smtClean="0">
                <a:solidFill>
                  <a:srgbClr val="990000"/>
                </a:solidFill>
                <a:latin typeface="Times New Roman" pitchFamily="18" charset="0"/>
              </a:rPr>
              <a:t>Acţiuni </a:t>
            </a:r>
            <a:r>
              <a:rPr lang="ro-RO" sz="1800" b="1" i="1" dirty="0" smtClean="0">
                <a:solidFill>
                  <a:srgbClr val="990000"/>
                </a:solidFill>
                <a:latin typeface="Times New Roman" pitchFamily="18" charset="0"/>
              </a:rPr>
              <a:t>pentru dezvoltarea rezilienţei în plan </a:t>
            </a:r>
            <a:r>
              <a:rPr lang="ro-RO" sz="1800" b="1" i="1" dirty="0" smtClean="0">
                <a:solidFill>
                  <a:srgbClr val="990000"/>
                </a:solidFill>
                <a:latin typeface="Times New Roman" pitchFamily="18" charset="0"/>
              </a:rPr>
              <a:t>social</a:t>
            </a:r>
            <a:r>
              <a:rPr lang="ro-RO" sz="1800" b="1" i="1" dirty="0" smtClean="0">
                <a:solidFill>
                  <a:srgbClr val="990000"/>
                </a:solidFill>
                <a:latin typeface="Times New Roman" pitchFamily="18" charset="0"/>
              </a:rPr>
              <a:t>:</a:t>
            </a:r>
          </a:p>
          <a:p>
            <a:pPr eaLnBrk="1" hangingPunct="1">
              <a:lnSpc>
                <a:spcPct val="90000"/>
              </a:lnSpc>
            </a:pPr>
            <a:endParaRPr lang="ro-RO" sz="1000" dirty="0" smtClean="0">
              <a:latin typeface="Times New Roman" pitchFamily="18" charset="0"/>
            </a:endParaRPr>
          </a:p>
          <a:p>
            <a:pPr algn="just" eaLnBrk="1" hangingPunct="1">
              <a:lnSpc>
                <a:spcPct val="90000"/>
              </a:lnSpc>
              <a:buFont typeface="Wingdings" pitchFamily="2" charset="2"/>
              <a:buNone/>
            </a:pPr>
            <a:r>
              <a:rPr lang="ro-RO" sz="1800" dirty="0" smtClean="0">
                <a:latin typeface="Times New Roman" pitchFamily="18" charset="0"/>
              </a:rPr>
              <a:t>- </a:t>
            </a:r>
            <a:r>
              <a:rPr lang="ro-RO" sz="1800" b="1" dirty="0" smtClean="0">
                <a:latin typeface="Times New Roman" pitchFamily="18" charset="0"/>
              </a:rPr>
              <a:t>încurajarea relaţiilor de camaraderie; deschidere privind discuţiile pe problemele cu care se confruntă, să ceară sfaturi, să ştie că pot apela la colegi, dacă au nevoie de ajutor;</a:t>
            </a:r>
          </a:p>
          <a:p>
            <a:pPr algn="just" eaLnBrk="1" hangingPunct="1">
              <a:lnSpc>
                <a:spcPct val="90000"/>
              </a:lnSpc>
              <a:buFont typeface="Wingdings" pitchFamily="2" charset="2"/>
              <a:buNone/>
            </a:pPr>
            <a:r>
              <a:rPr lang="ro-RO" sz="1800" b="1" dirty="0" smtClean="0">
                <a:latin typeface="Times New Roman" pitchFamily="18" charset="0"/>
              </a:rPr>
              <a:t>- educarea personalului pentru a cere oricând sfatul unui specialist, atât pentru problemele profesionale, cât şi pentru cele personale;</a:t>
            </a:r>
          </a:p>
          <a:p>
            <a:pPr algn="just" eaLnBrk="1" hangingPunct="1">
              <a:lnSpc>
                <a:spcPct val="90000"/>
              </a:lnSpc>
              <a:buFont typeface="Wingdings" pitchFamily="2" charset="2"/>
              <a:buNone/>
            </a:pPr>
            <a:r>
              <a:rPr lang="ro-RO" sz="1800" b="1" dirty="0" smtClean="0">
                <a:latin typeface="Times New Roman" pitchFamily="18" charset="0"/>
              </a:rPr>
              <a:t>- educarea liderilor (consilierilor) cu privire la abordarea oricărei solicitări   (dacă nu sunt soluţii pentru rezolvarea acesteia sau nu se dispune de mijloacele pentru rezolvare problemei se orientează persoana către specialişti competenţi: medic, jurist, preot etc.).</a:t>
            </a:r>
            <a:r>
              <a:rPr lang="en-US" sz="1800" b="1" dirty="0" smtClean="0"/>
              <a: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1480"/>
            <a:ext cx="8229600" cy="1275608"/>
          </a:xfrm>
        </p:spPr>
        <p:txBody>
          <a:bodyPr>
            <a:noAutofit/>
          </a:bodyPr>
          <a:lstStyle/>
          <a:p>
            <a:pPr algn="ctr"/>
            <a:r>
              <a:rPr lang="ro-RO" sz="2800" b="1" i="1" dirty="0" smtClean="0">
                <a:solidFill>
                  <a:srgbClr val="C00000"/>
                </a:solidFill>
                <a:latin typeface="Times New Roman" pitchFamily="18" charset="0"/>
                <a:cs typeface="Times New Roman" pitchFamily="18" charset="0"/>
              </a:rPr>
              <a:t>Asistenţa de suport (1)</a:t>
            </a:r>
            <a:r>
              <a:rPr lang="ro-RO" sz="2800" b="1" i="1" dirty="0" smtClean="0">
                <a:latin typeface="Times New Roman" pitchFamily="18" charset="0"/>
                <a:cs typeface="Times New Roman" pitchFamily="18" charset="0"/>
              </a:rPr>
              <a:t/>
            </a:r>
            <a:br>
              <a:rPr lang="ro-RO" sz="2800" b="1" i="1" dirty="0" smtClean="0">
                <a:latin typeface="Times New Roman" pitchFamily="18" charset="0"/>
                <a:cs typeface="Times New Roman" pitchFamily="18" charset="0"/>
              </a:rPr>
            </a:br>
            <a:r>
              <a:rPr lang="ro-RO" sz="2400" b="1" i="1" dirty="0" smtClean="0">
                <a:solidFill>
                  <a:srgbClr val="002060"/>
                </a:solidFill>
                <a:latin typeface="Times New Roman" pitchFamily="18" charset="0"/>
                <a:cs typeface="Times New Roman" pitchFamily="18" charset="0"/>
              </a:rPr>
              <a:t>„Welcome Home – A Guide to a Healthy Family Reunion</a:t>
            </a:r>
            <a:r>
              <a:rPr lang="ro-RO" sz="2400" b="1" i="1" dirty="0" smtClean="0">
                <a:solidFill>
                  <a:srgbClr val="002060"/>
                </a:solidFill>
                <a:latin typeface="Times New Roman" pitchFamily="18" charset="0"/>
                <a:cs typeface="Times New Roman" pitchFamily="18" charset="0"/>
              </a:rPr>
              <a:t>“ (</a:t>
            </a:r>
            <a:r>
              <a:rPr lang="ro-RO" sz="2400" b="1" i="1" dirty="0" smtClean="0">
                <a:solidFill>
                  <a:srgbClr val="002060"/>
                </a:solidFill>
                <a:latin typeface="Times New Roman" pitchFamily="18" charset="0"/>
                <a:cs typeface="Times New Roman" pitchFamily="18" charset="0"/>
              </a:rPr>
              <a:t>2003</a:t>
            </a:r>
            <a:r>
              <a:rPr lang="ro-RO" sz="2400" b="1" i="1" dirty="0" smtClean="0">
                <a:solidFill>
                  <a:srgbClr val="002060"/>
                </a:solidFill>
                <a:latin typeface="Times New Roman" pitchFamily="18" charset="0"/>
                <a:cs typeface="Times New Roman" pitchFamily="18" charset="0"/>
              </a:rPr>
              <a:t>)</a:t>
            </a:r>
            <a:br>
              <a:rPr lang="ro-RO" sz="2400" b="1" i="1" dirty="0" smtClean="0">
                <a:solidFill>
                  <a:srgbClr val="002060"/>
                </a:solidFill>
                <a:latin typeface="Times New Roman" pitchFamily="18" charset="0"/>
                <a:cs typeface="Times New Roman" pitchFamily="18" charset="0"/>
              </a:rPr>
            </a:br>
            <a:endParaRPr lang="en-US" sz="2400" b="1" i="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285720" y="1935480"/>
            <a:ext cx="8572560" cy="4565354"/>
          </a:xfrm>
        </p:spPr>
        <p:txBody>
          <a:bodyPr>
            <a:normAutofit fontScale="70000" lnSpcReduction="20000"/>
          </a:bodyPr>
          <a:lstStyle/>
          <a:p>
            <a:pPr algn="just"/>
            <a:r>
              <a:rPr lang="ro-RO" b="1" dirty="0" smtClean="0">
                <a:latin typeface="Times New Roman" pitchFamily="18" charset="0"/>
                <a:cs typeface="Times New Roman" pitchFamily="18" charset="0"/>
              </a:rPr>
              <a:t>Denumirile temelor </a:t>
            </a:r>
            <a:r>
              <a:rPr lang="ro-RO" b="1" dirty="0" smtClean="0">
                <a:latin typeface="Times New Roman" pitchFamily="18" charset="0"/>
                <a:cs typeface="Times New Roman" pitchFamily="18" charset="0"/>
              </a:rPr>
              <a:t>vor </a:t>
            </a:r>
            <a:r>
              <a:rPr lang="ro-RO" b="1" dirty="0" smtClean="0">
                <a:latin typeface="Times New Roman" pitchFamily="18" charset="0"/>
                <a:cs typeface="Times New Roman" pitchFamily="18" charset="0"/>
              </a:rPr>
              <a:t>avea titluri sugestive, iar conţinutul mesajelor va fi </a:t>
            </a:r>
            <a:r>
              <a:rPr lang="ro-RO" b="1" dirty="0" smtClean="0">
                <a:latin typeface="Times New Roman" pitchFamily="18" charset="0"/>
                <a:cs typeface="Times New Roman" pitchFamily="18" charset="0"/>
              </a:rPr>
              <a:t>cu </a:t>
            </a:r>
            <a:r>
              <a:rPr lang="ro-RO" b="1" dirty="0" smtClean="0">
                <a:latin typeface="Times New Roman" pitchFamily="18" charset="0"/>
                <a:cs typeface="Times New Roman" pitchFamily="18" charset="0"/>
              </a:rPr>
              <a:t>orientare pozitivă şi umanistă, cu încărcătură </a:t>
            </a:r>
            <a:r>
              <a:rPr lang="ro-RO" b="1" dirty="0" smtClean="0">
                <a:latin typeface="Times New Roman" pitchFamily="18" charset="0"/>
                <a:cs typeface="Times New Roman" pitchFamily="18" charset="0"/>
              </a:rPr>
              <a:t>emoţională. </a:t>
            </a:r>
          </a:p>
          <a:p>
            <a:pPr algn="just"/>
            <a:endParaRPr lang="ro-RO" b="1" i="1" dirty="0" smtClean="0">
              <a:latin typeface="Times New Roman" pitchFamily="18" charset="0"/>
              <a:cs typeface="Times New Roman" pitchFamily="18" charset="0"/>
            </a:endParaRPr>
          </a:p>
          <a:p>
            <a:pPr algn="ctr"/>
            <a:r>
              <a:rPr lang="ro-RO" b="1" i="1" u="sng" dirty="0" smtClean="0">
                <a:solidFill>
                  <a:srgbClr val="C00000"/>
                </a:solidFill>
                <a:latin typeface="Times New Roman" pitchFamily="18" charset="0"/>
                <a:cs typeface="Times New Roman" pitchFamily="18" charset="0"/>
              </a:rPr>
              <a:t>Să </a:t>
            </a:r>
            <a:r>
              <a:rPr lang="ro-RO" b="1" i="1" u="sng" dirty="0" smtClean="0">
                <a:solidFill>
                  <a:srgbClr val="C00000"/>
                </a:solidFill>
                <a:latin typeface="Times New Roman" pitchFamily="18" charset="0"/>
                <a:cs typeface="Times New Roman" pitchFamily="18" charset="0"/>
              </a:rPr>
              <a:t>ne facem viaţa „normală“ din nou</a:t>
            </a:r>
            <a:endParaRPr lang="en-US" b="1" u="sng" dirty="0" smtClean="0">
              <a:solidFill>
                <a:srgbClr val="C00000"/>
              </a:solidFill>
              <a:latin typeface="Times New Roman" pitchFamily="18" charset="0"/>
              <a:cs typeface="Times New Roman" pitchFamily="18" charset="0"/>
            </a:endParaRPr>
          </a:p>
          <a:p>
            <a:pPr algn="ctr"/>
            <a:r>
              <a:rPr lang="ro-RO" b="1" dirty="0" smtClean="0">
                <a:latin typeface="Times New Roman" pitchFamily="18" charset="0"/>
                <a:cs typeface="Times New Roman" pitchFamily="18" charset="0"/>
              </a:rPr>
              <a:t>Familia este locul unde trebuie să te simţi cel mai bine, dar şi refugiul tău. Acordă-i atenţia cuvenită. Dar de unde începi?</a:t>
            </a:r>
            <a:endParaRPr lang="en-US" b="1" dirty="0" smtClean="0">
              <a:latin typeface="Times New Roman" pitchFamily="18" charset="0"/>
              <a:cs typeface="Times New Roman" pitchFamily="18" charset="0"/>
            </a:endParaRPr>
          </a:p>
          <a:p>
            <a:pPr algn="ctr"/>
            <a:r>
              <a:rPr lang="ro-RO" b="1" dirty="0" smtClean="0">
                <a:latin typeface="Times New Roman" pitchFamily="18" charset="0"/>
                <a:cs typeface="Times New Roman" pitchFamily="18" charset="0"/>
              </a:rPr>
              <a:t>Aminteşte-ţi că „normalul“ de acasă nu este „normalul“ din timpul participării în mediul actual de lucru, unde primeşti şi dai dispoziţii. </a:t>
            </a:r>
            <a:endParaRPr lang="ro-RO" b="1" dirty="0" smtClean="0">
              <a:latin typeface="Times New Roman" pitchFamily="18" charset="0"/>
              <a:cs typeface="Times New Roman" pitchFamily="18" charset="0"/>
            </a:endParaRPr>
          </a:p>
          <a:p>
            <a:pPr algn="ctr"/>
            <a:r>
              <a:rPr lang="ro-RO" b="1" dirty="0" smtClean="0">
                <a:latin typeface="Times New Roman" pitchFamily="18" charset="0"/>
                <a:cs typeface="Times New Roman" pitchFamily="18" charset="0"/>
              </a:rPr>
              <a:t>Acasă </a:t>
            </a:r>
            <a:r>
              <a:rPr lang="ro-RO" b="1" dirty="0" smtClean="0">
                <a:latin typeface="Times New Roman" pitchFamily="18" charset="0"/>
                <a:cs typeface="Times New Roman" pitchFamily="18" charset="0"/>
              </a:rPr>
              <a:t>nu există „dispoziţii</a:t>
            </a:r>
            <a:r>
              <a:rPr lang="ro-RO" b="1" dirty="0" smtClean="0">
                <a:latin typeface="Times New Roman" pitchFamily="18" charset="0"/>
                <a:cs typeface="Times New Roman" pitchFamily="18" charset="0"/>
              </a:rPr>
              <a:t>“, ci </a:t>
            </a:r>
            <a:r>
              <a:rPr lang="ro-RO" b="1" dirty="0" smtClean="0">
                <a:latin typeface="Times New Roman" pitchFamily="18" charset="0"/>
                <a:cs typeface="Times New Roman" pitchFamily="18" charset="0"/>
              </a:rPr>
              <a:t>colaborare, cooperare, respect ş.a. </a:t>
            </a:r>
            <a:endParaRPr lang="en-US" b="1" dirty="0" smtClean="0">
              <a:latin typeface="Times New Roman" pitchFamily="18" charset="0"/>
              <a:cs typeface="Times New Roman" pitchFamily="18" charset="0"/>
            </a:endParaRPr>
          </a:p>
          <a:p>
            <a:pPr algn="ctr"/>
            <a:r>
              <a:rPr lang="ro-RO" b="1" dirty="0" smtClean="0">
                <a:latin typeface="Times New Roman" pitchFamily="18" charset="0"/>
                <a:cs typeface="Times New Roman" pitchFamily="18" charset="0"/>
              </a:rPr>
              <a:t>Reîntoarcerea acasă poate genera mai mult stres decât ţi-ai </a:t>
            </a:r>
            <a:r>
              <a:rPr lang="ro-RO" b="1" dirty="0" smtClean="0">
                <a:latin typeface="Times New Roman" pitchFamily="18" charset="0"/>
                <a:cs typeface="Times New Roman" pitchFamily="18" charset="0"/>
              </a:rPr>
              <a:t>imaginat </a:t>
            </a:r>
            <a:r>
              <a:rPr lang="ro-RO" b="1" dirty="0" smtClean="0">
                <a:latin typeface="Times New Roman" pitchFamily="18" charset="0"/>
                <a:cs typeface="Times New Roman" pitchFamily="18" charset="0"/>
              </a:rPr>
              <a:t>şi acesta vine de la schimbările care au avut loc, dar şi de la  preocuparea referitoare la cum va fi viaţa după ce aţi fost separaţi. </a:t>
            </a:r>
            <a:endParaRPr lang="ro-RO" b="1" dirty="0" smtClean="0">
              <a:latin typeface="Times New Roman" pitchFamily="18" charset="0"/>
              <a:cs typeface="Times New Roman" pitchFamily="18" charset="0"/>
            </a:endParaRPr>
          </a:p>
          <a:p>
            <a:pPr algn="ctr"/>
            <a:r>
              <a:rPr lang="ro-RO" b="1" i="1" dirty="0" smtClean="0">
                <a:solidFill>
                  <a:srgbClr val="C00000"/>
                </a:solidFill>
                <a:latin typeface="Times New Roman" pitchFamily="18" charset="0"/>
                <a:cs typeface="Times New Roman" pitchFamily="18" charset="0"/>
              </a:rPr>
              <a:t>Îndemnuri:</a:t>
            </a:r>
            <a:r>
              <a:rPr lang="ro-RO" b="1" i="1" dirty="0" smtClean="0">
                <a:latin typeface="Times New Roman" pitchFamily="18" charset="0"/>
                <a:cs typeface="Times New Roman" pitchFamily="18" charset="0"/>
              </a:rPr>
              <a:t> </a:t>
            </a:r>
            <a:endParaRPr lang="en-US" b="1" dirty="0" smtClean="0">
              <a:latin typeface="Times New Roman" pitchFamily="18" charset="0"/>
              <a:cs typeface="Times New Roman" pitchFamily="18" charset="0"/>
            </a:endParaRPr>
          </a:p>
          <a:p>
            <a:pPr algn="ctr"/>
            <a:r>
              <a:rPr lang="ro-RO" b="1" i="1" dirty="0" smtClean="0">
                <a:latin typeface="Times New Roman" pitchFamily="18" charset="0"/>
                <a:cs typeface="Times New Roman" pitchFamily="18" charset="0"/>
              </a:rPr>
              <a:t>Reuniunea  cu cei  dragi  este  evenimentul  cel  mai  important!</a:t>
            </a:r>
            <a:endParaRPr lang="en-US" b="1" dirty="0" smtClean="0">
              <a:latin typeface="Times New Roman" pitchFamily="18" charset="0"/>
              <a:cs typeface="Times New Roman" pitchFamily="18" charset="0"/>
            </a:endParaRPr>
          </a:p>
          <a:p>
            <a:pPr algn="ctr"/>
            <a:r>
              <a:rPr lang="ro-RO" b="1" i="1" dirty="0" smtClean="0">
                <a:latin typeface="Times New Roman" pitchFamily="18" charset="0"/>
                <a:cs typeface="Times New Roman" pitchFamily="18" charset="0"/>
              </a:rPr>
              <a:t>Familia  este locul  unde  trebuie  să  te  simţi  cel  mai  bine!</a:t>
            </a:r>
            <a:endParaRPr lang="en-US" b="1" dirty="0" smtClean="0">
              <a:latin typeface="Times New Roman" pitchFamily="18" charset="0"/>
              <a:cs typeface="Times New Roman" pitchFamily="18" charset="0"/>
            </a:endParaRPr>
          </a:p>
          <a:p>
            <a:pPr algn="ctr"/>
            <a:r>
              <a:rPr lang="it-IT" b="1" i="1" dirty="0" smtClean="0">
                <a:latin typeface="Times New Roman" pitchFamily="18" charset="0"/>
                <a:cs typeface="Times New Roman" pitchFamily="18" charset="0"/>
              </a:rPr>
              <a:t>Acordă-i valoare!</a:t>
            </a:r>
            <a:endParaRPr lang="en-US" b="1" dirty="0" smtClean="0">
              <a:latin typeface="Times New Roman" pitchFamily="18" charset="0"/>
              <a:cs typeface="Times New Roman" pitchFamily="18" charset="0"/>
            </a:endParaRPr>
          </a:p>
          <a:p>
            <a:pPr algn="ctr"/>
            <a:r>
              <a:rPr lang="it-IT" b="1" i="1" dirty="0" smtClean="0">
                <a:latin typeface="Times New Roman" pitchFamily="18" charset="0"/>
                <a:cs typeface="Times New Roman" pitchFamily="18" charset="0"/>
              </a:rPr>
              <a:t>Normalul  nu  este  la  fel  pentru  to</a:t>
            </a:r>
            <a:r>
              <a:rPr lang="ro-RO" b="1" i="1" dirty="0" smtClean="0">
                <a:latin typeface="Times New Roman" pitchFamily="18" charset="0"/>
                <a:cs typeface="Times New Roman" pitchFamily="18" charset="0"/>
              </a:rPr>
              <a:t>ţi!</a:t>
            </a:r>
            <a:endParaRPr lang="en-US" b="1" dirty="0" smtClean="0">
              <a:latin typeface="Times New Roman" pitchFamily="18" charset="0"/>
              <a:cs typeface="Times New Roman" pitchFamily="18" charset="0"/>
            </a:endParaRPr>
          </a:p>
          <a:p>
            <a:pPr algn="ctr"/>
            <a:endParaRPr lang="en-US" b="1" dirty="0" smtClean="0">
              <a:latin typeface="Times New Roman" pitchFamily="18" charset="0"/>
              <a:cs typeface="Times New Roman" pitchFamily="18" charset="0"/>
            </a:endParaRPr>
          </a:p>
          <a:p>
            <a:endParaRPr lang="en-US" b="1" dirty="0">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o-RO" sz="2800" b="1" i="1" dirty="0" smtClean="0">
                <a:solidFill>
                  <a:srgbClr val="C00000"/>
                </a:solidFill>
                <a:latin typeface="Times New Roman" pitchFamily="18" charset="0"/>
                <a:cs typeface="Times New Roman" pitchFamily="18" charset="0"/>
              </a:rPr>
              <a:t>Asistenţa de </a:t>
            </a:r>
            <a:r>
              <a:rPr lang="ro-RO" sz="2800" b="1" i="1" dirty="0" smtClean="0">
                <a:solidFill>
                  <a:srgbClr val="C00000"/>
                </a:solidFill>
                <a:latin typeface="Times New Roman" pitchFamily="18" charset="0"/>
                <a:cs typeface="Times New Roman" pitchFamily="18" charset="0"/>
              </a:rPr>
              <a:t>suport (2)</a:t>
            </a:r>
            <a:r>
              <a:rPr lang="ro-RO" sz="3200" b="1" i="1" dirty="0" smtClean="0">
                <a:solidFill>
                  <a:srgbClr val="C00000"/>
                </a:solidFill>
                <a:latin typeface="Times New Roman" pitchFamily="18" charset="0"/>
                <a:cs typeface="Times New Roman" pitchFamily="18" charset="0"/>
              </a:rPr>
              <a:t/>
            </a:r>
            <a:br>
              <a:rPr lang="ro-RO" sz="3200" b="1" i="1" dirty="0" smtClean="0">
                <a:solidFill>
                  <a:srgbClr val="C00000"/>
                </a:solidFill>
                <a:latin typeface="Times New Roman" pitchFamily="18" charset="0"/>
                <a:cs typeface="Times New Roman" pitchFamily="18" charset="0"/>
              </a:rPr>
            </a:br>
            <a:endParaRPr lang="en-US" sz="3200" dirty="0"/>
          </a:p>
        </p:txBody>
      </p:sp>
      <p:sp>
        <p:nvSpPr>
          <p:cNvPr id="3" name="Content Placeholder 2"/>
          <p:cNvSpPr>
            <a:spLocks noGrp="1"/>
          </p:cNvSpPr>
          <p:nvPr>
            <p:ph idx="1"/>
          </p:nvPr>
        </p:nvSpPr>
        <p:spPr/>
        <p:txBody>
          <a:bodyPr>
            <a:normAutofit lnSpcReduction="10000"/>
          </a:bodyPr>
          <a:lstStyle/>
          <a:p>
            <a:pPr algn="ctr"/>
            <a:r>
              <a:rPr lang="ro-RO" sz="1900" b="1" i="1" u="sng" dirty="0" smtClean="0">
                <a:solidFill>
                  <a:srgbClr val="C00000"/>
                </a:solidFill>
                <a:latin typeface="Times New Roman" pitchFamily="18" charset="0"/>
                <a:cs typeface="Times New Roman" pitchFamily="18" charset="0"/>
              </a:rPr>
              <a:t>Schimbările</a:t>
            </a:r>
            <a:endParaRPr lang="en-US" sz="1900" b="1" u="sng" dirty="0" smtClean="0">
              <a:solidFill>
                <a:srgbClr val="C00000"/>
              </a:solidFill>
              <a:latin typeface="Times New Roman" pitchFamily="18" charset="0"/>
              <a:cs typeface="Times New Roman" pitchFamily="18" charset="0"/>
            </a:endParaRPr>
          </a:p>
          <a:p>
            <a:pPr algn="just"/>
            <a:r>
              <a:rPr lang="ro-RO" sz="1900" b="1" dirty="0" smtClean="0">
                <a:latin typeface="Times New Roman" pitchFamily="18" charset="0"/>
                <a:cs typeface="Times New Roman" pitchFamily="18" charset="0"/>
              </a:rPr>
              <a:t>Nu mai eşti aceeaşi persoană care ai fost înainte, dar nici cei de acasă nu mai sunt aceiaşi. Tu ai experienţa mediului ostil, ei au experienţa separării de tine.</a:t>
            </a:r>
            <a:endParaRPr lang="en-US" sz="1900" b="1" dirty="0" smtClean="0">
              <a:latin typeface="Times New Roman" pitchFamily="18" charset="0"/>
              <a:cs typeface="Times New Roman" pitchFamily="18" charset="0"/>
            </a:endParaRPr>
          </a:p>
          <a:p>
            <a:pPr algn="just"/>
            <a:r>
              <a:rPr lang="ro-RO" sz="1900" b="1" dirty="0" smtClean="0">
                <a:latin typeface="Times New Roman" pitchFamily="18" charset="0"/>
                <a:cs typeface="Times New Roman" pitchFamily="18" charset="0"/>
              </a:rPr>
              <a:t>Vorbeşte despre experienţa ta din mediul considerat ostil, despre oamenii de acolo, despre ce ţi-a plăcut şi, mai ales, despre ce nu ţi-a plăcut, dar fără excese. </a:t>
            </a:r>
            <a:endParaRPr lang="ro-RO" sz="1900" b="1" dirty="0" smtClean="0">
              <a:latin typeface="Times New Roman" pitchFamily="18" charset="0"/>
              <a:cs typeface="Times New Roman" pitchFamily="18" charset="0"/>
            </a:endParaRPr>
          </a:p>
          <a:p>
            <a:pPr algn="just"/>
            <a:r>
              <a:rPr lang="ro-RO" sz="1900" b="1" dirty="0" smtClean="0">
                <a:latin typeface="Times New Roman" pitchFamily="18" charset="0"/>
                <a:cs typeface="Times New Roman" pitchFamily="18" charset="0"/>
              </a:rPr>
              <a:t>Ascultă-i </a:t>
            </a:r>
            <a:r>
              <a:rPr lang="ro-RO" sz="1900" b="1" dirty="0" smtClean="0">
                <a:latin typeface="Times New Roman" pitchFamily="18" charset="0"/>
                <a:cs typeface="Times New Roman" pitchFamily="18" charset="0"/>
              </a:rPr>
              <a:t>pe ceilalţi şi vezi ce s-a schimbat în perioada în care ai fost plecat. </a:t>
            </a:r>
            <a:endParaRPr lang="en-US" sz="1900" b="1" dirty="0" smtClean="0">
              <a:latin typeface="Times New Roman" pitchFamily="18" charset="0"/>
              <a:cs typeface="Times New Roman" pitchFamily="18" charset="0"/>
            </a:endParaRPr>
          </a:p>
          <a:p>
            <a:pPr algn="just"/>
            <a:r>
              <a:rPr lang="ro-RO" sz="1900" b="1" dirty="0" smtClean="0">
                <a:latin typeface="Times New Roman" pitchFamily="18" charset="0"/>
                <a:cs typeface="Times New Roman" pitchFamily="18" charset="0"/>
              </a:rPr>
              <a:t>Cei de acasă au fost oarecum forţaţi să devină independenţi în absenţa ta, dar şi încrezători în realizările lor. Nu evita să le faci complimente! Fii mândru de ei şi acordă-le ocazia să fie şi ei mândri de tine atunci când îţi prezinţi experienţa prin care ai trecut.</a:t>
            </a:r>
            <a:endParaRPr lang="en-US" sz="1900" b="1" dirty="0" smtClean="0">
              <a:latin typeface="Times New Roman" pitchFamily="18" charset="0"/>
              <a:cs typeface="Times New Roman" pitchFamily="18" charset="0"/>
            </a:endParaRPr>
          </a:p>
          <a:p>
            <a:pPr algn="just"/>
            <a:r>
              <a:rPr lang="ro-RO" sz="1900" b="1" dirty="0" smtClean="0">
                <a:latin typeface="Times New Roman" pitchFamily="18" charset="0"/>
                <a:cs typeface="Times New Roman" pitchFamily="18" charset="0"/>
              </a:rPr>
              <a:t>Fii răbdător! Există noi reguli în familie. Pe cele care nu mai sunt necesare schimbă-le treptat, dar poate că unele trebuie să rămână. Decideţi împreună!</a:t>
            </a:r>
            <a:endParaRPr lang="en-US" sz="1900" b="1" dirty="0" smtClean="0">
              <a:latin typeface="Times New Roman" pitchFamily="18" charset="0"/>
              <a:cs typeface="Times New Roman" pitchFamily="18" charset="0"/>
            </a:endParaRPr>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o-RO" sz="2800" b="1" i="1" dirty="0" smtClean="0">
                <a:solidFill>
                  <a:srgbClr val="C00000"/>
                </a:solidFill>
                <a:latin typeface="Times New Roman" pitchFamily="18" charset="0"/>
                <a:cs typeface="Times New Roman" pitchFamily="18" charset="0"/>
              </a:rPr>
              <a:t>Asistenţa de </a:t>
            </a:r>
            <a:r>
              <a:rPr lang="ro-RO" sz="2800" b="1" i="1" dirty="0" smtClean="0">
                <a:solidFill>
                  <a:srgbClr val="C00000"/>
                </a:solidFill>
                <a:latin typeface="Times New Roman" pitchFamily="18" charset="0"/>
                <a:cs typeface="Times New Roman" pitchFamily="18" charset="0"/>
              </a:rPr>
              <a:t>suport (3)</a:t>
            </a:r>
            <a:r>
              <a:rPr lang="ro-RO" sz="3200" b="1" i="1" dirty="0" smtClean="0">
                <a:solidFill>
                  <a:srgbClr val="C00000"/>
                </a:solidFill>
                <a:latin typeface="Times New Roman" pitchFamily="18" charset="0"/>
                <a:cs typeface="Times New Roman" pitchFamily="18" charset="0"/>
              </a:rPr>
              <a:t/>
            </a:r>
            <a:br>
              <a:rPr lang="ro-RO" sz="3200" b="1" i="1" dirty="0" smtClean="0">
                <a:solidFill>
                  <a:srgbClr val="C00000"/>
                </a:solidFill>
                <a:latin typeface="Times New Roman" pitchFamily="18" charset="0"/>
                <a:cs typeface="Times New Roman" pitchFamily="18" charset="0"/>
              </a:rPr>
            </a:br>
            <a:endParaRPr lang="en-US" sz="3200" dirty="0"/>
          </a:p>
        </p:txBody>
      </p:sp>
      <p:sp>
        <p:nvSpPr>
          <p:cNvPr id="3" name="Content Placeholder 2"/>
          <p:cNvSpPr>
            <a:spLocks noGrp="1"/>
          </p:cNvSpPr>
          <p:nvPr>
            <p:ph idx="1"/>
          </p:nvPr>
        </p:nvSpPr>
        <p:spPr/>
        <p:txBody>
          <a:bodyPr>
            <a:normAutofit fontScale="77500" lnSpcReduction="20000"/>
          </a:bodyPr>
          <a:lstStyle/>
          <a:p>
            <a:pPr algn="just"/>
            <a:r>
              <a:rPr lang="ro-RO" b="1" dirty="0" smtClean="0">
                <a:latin typeface="Times New Roman" pitchFamily="18" charset="0"/>
                <a:cs typeface="Times New Roman" pitchFamily="18" charset="0"/>
              </a:rPr>
              <a:t>Nu te aştepta ca toate problemele să fi dispărut. Poate au apărut altele noi. Analizaţi-le împreună, află circumstanţele şi dezvoltă o atitudine permisivă. Deciziile luate cât ai lipsit tu au fost, poate, cele mai bune pentru momentul acela. Le poţi modifica cu răbdare. </a:t>
            </a:r>
            <a:endParaRPr lang="en-US" b="1" dirty="0" smtClean="0">
              <a:latin typeface="Times New Roman" pitchFamily="18" charset="0"/>
              <a:cs typeface="Times New Roman" pitchFamily="18" charset="0"/>
            </a:endParaRPr>
          </a:p>
          <a:p>
            <a:pPr algn="just"/>
            <a:r>
              <a:rPr lang="ro-RO" b="1" dirty="0" smtClean="0">
                <a:latin typeface="Times New Roman" pitchFamily="18" charset="0"/>
                <a:cs typeface="Times New Roman" pitchFamily="18" charset="0"/>
              </a:rPr>
              <a:t>Experienţa ta şi experienţa celor de acasă privind separarea temporară au avut şi o parte bună. Sunteţi mai căliţi emoţional şi psihic şi vedeţi altfel rezolvarea problemelor mai vechi sau a celor curente.</a:t>
            </a:r>
            <a:endParaRPr lang="en-US" b="1" dirty="0" smtClean="0">
              <a:latin typeface="Times New Roman" pitchFamily="18" charset="0"/>
              <a:cs typeface="Times New Roman" pitchFamily="18" charset="0"/>
            </a:endParaRPr>
          </a:p>
          <a:p>
            <a:pPr algn="just"/>
            <a:endParaRPr lang="ro-RO" b="1" i="1" dirty="0" smtClean="0">
              <a:latin typeface="Times New Roman" pitchFamily="18" charset="0"/>
              <a:cs typeface="Times New Roman" pitchFamily="18" charset="0"/>
            </a:endParaRPr>
          </a:p>
          <a:p>
            <a:pPr algn="ctr"/>
            <a:r>
              <a:rPr lang="ro-RO" b="1" i="1" dirty="0" smtClean="0">
                <a:solidFill>
                  <a:srgbClr val="C00000"/>
                </a:solidFill>
                <a:latin typeface="Times New Roman" pitchFamily="18" charset="0"/>
                <a:cs typeface="Times New Roman" pitchFamily="18" charset="0"/>
              </a:rPr>
              <a:t>Îndemnuri</a:t>
            </a:r>
            <a:r>
              <a:rPr lang="ro-RO" b="1" i="1" dirty="0" smtClean="0">
                <a:solidFill>
                  <a:srgbClr val="C00000"/>
                </a:solidFill>
                <a:latin typeface="Times New Roman" pitchFamily="18" charset="0"/>
                <a:cs typeface="Times New Roman" pitchFamily="18" charset="0"/>
              </a:rPr>
              <a:t>:</a:t>
            </a:r>
            <a:r>
              <a:rPr lang="it-IT" b="1" i="1" dirty="0" smtClean="0">
                <a:latin typeface="Times New Roman" pitchFamily="18" charset="0"/>
                <a:cs typeface="Times New Roman" pitchFamily="18" charset="0"/>
              </a:rPr>
              <a:t> </a:t>
            </a:r>
            <a:endParaRPr lang="en-US" b="1" dirty="0" smtClean="0">
              <a:latin typeface="Times New Roman" pitchFamily="18" charset="0"/>
              <a:cs typeface="Times New Roman" pitchFamily="18" charset="0"/>
            </a:endParaRPr>
          </a:p>
          <a:p>
            <a:pPr algn="ctr"/>
            <a:r>
              <a:rPr lang="ro-RO" b="1" i="1" dirty="0" smtClean="0">
                <a:latin typeface="Times New Roman" pitchFamily="18" charset="0"/>
                <a:cs typeface="Times New Roman" pitchFamily="18" charset="0"/>
              </a:rPr>
              <a:t>Oamenii se schimbă, iar tu eşti OM!</a:t>
            </a:r>
            <a:endParaRPr lang="en-US" b="1" dirty="0" smtClean="0">
              <a:latin typeface="Times New Roman" pitchFamily="18" charset="0"/>
              <a:cs typeface="Times New Roman" pitchFamily="18" charset="0"/>
            </a:endParaRPr>
          </a:p>
          <a:p>
            <a:pPr algn="ctr"/>
            <a:r>
              <a:rPr lang="ro-RO" b="1" i="1" dirty="0" smtClean="0">
                <a:latin typeface="Times New Roman" pitchFamily="18" charset="0"/>
                <a:cs typeface="Times New Roman" pitchFamily="18" charset="0"/>
              </a:rPr>
              <a:t>Comunică! Vorbeşte despre experienţa ta!</a:t>
            </a:r>
            <a:endParaRPr lang="en-US" b="1" dirty="0" smtClean="0">
              <a:latin typeface="Times New Roman" pitchFamily="18" charset="0"/>
              <a:cs typeface="Times New Roman" pitchFamily="18" charset="0"/>
            </a:endParaRPr>
          </a:p>
          <a:p>
            <a:pPr algn="ctr"/>
            <a:r>
              <a:rPr lang="ro-RO" b="1" i="1" dirty="0" smtClean="0">
                <a:latin typeface="Times New Roman" pitchFamily="18" charset="0"/>
                <a:cs typeface="Times New Roman" pitchFamily="18" charset="0"/>
              </a:rPr>
              <a:t>Ascultă-i şi pe cei de acasă! Nu prelua controlul! Fă-le complimente!</a:t>
            </a:r>
            <a:endParaRPr lang="en-US" b="1" dirty="0" smtClean="0">
              <a:latin typeface="Times New Roman" pitchFamily="18" charset="0"/>
              <a:cs typeface="Times New Roman" pitchFamily="18" charset="0"/>
            </a:endParaRPr>
          </a:p>
          <a:p>
            <a:pPr algn="ctr"/>
            <a:r>
              <a:rPr lang="ro-RO" b="1" i="1" dirty="0" smtClean="0">
                <a:latin typeface="Times New Roman" pitchFamily="18" charset="0"/>
                <a:cs typeface="Times New Roman" pitchFamily="18" charset="0"/>
              </a:rPr>
              <a:t>Nu te aştepta ca toate problemele să fi dispărut!</a:t>
            </a:r>
            <a:endParaRPr lang="en-US" b="1" dirty="0" smtClean="0">
              <a:latin typeface="Times New Roman" pitchFamily="18" charset="0"/>
              <a:cs typeface="Times New Roman" pitchFamily="18" charset="0"/>
            </a:endParaRPr>
          </a:p>
          <a:p>
            <a:pPr algn="ctr"/>
            <a:r>
              <a:rPr lang="ro-RO" b="1" i="1" dirty="0" smtClean="0">
                <a:latin typeface="Times New Roman" pitchFamily="18" charset="0"/>
                <a:cs typeface="Times New Roman" pitchFamily="18" charset="0"/>
              </a:rPr>
              <a:t>Fii răbdător! Dezvoltă o atitudine permisivă şi pozitivă! Decideţi împreună!</a:t>
            </a:r>
            <a:endParaRPr lang="en-US" b="1" dirty="0" smtClean="0">
              <a:latin typeface="Times New Roman" pitchFamily="18" charset="0"/>
              <a:cs typeface="Times New Roman" pitchFamily="18" charset="0"/>
            </a:endParaRPr>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o-RO" sz="2800" b="1" i="1" dirty="0" smtClean="0">
                <a:solidFill>
                  <a:srgbClr val="C00000"/>
                </a:solidFill>
                <a:latin typeface="Times New Roman" pitchFamily="18" charset="0"/>
                <a:cs typeface="Times New Roman" pitchFamily="18" charset="0"/>
              </a:rPr>
              <a:t>Asistenţa de </a:t>
            </a:r>
            <a:r>
              <a:rPr lang="ro-RO" sz="2800" b="1" i="1" dirty="0" smtClean="0">
                <a:solidFill>
                  <a:srgbClr val="C00000"/>
                </a:solidFill>
                <a:latin typeface="Times New Roman" pitchFamily="18" charset="0"/>
                <a:cs typeface="Times New Roman" pitchFamily="18" charset="0"/>
              </a:rPr>
              <a:t>suport (4)</a:t>
            </a:r>
            <a:r>
              <a:rPr lang="ro-RO" sz="3200" b="1" i="1" dirty="0" smtClean="0">
                <a:solidFill>
                  <a:srgbClr val="C00000"/>
                </a:solidFill>
                <a:latin typeface="Times New Roman" pitchFamily="18" charset="0"/>
                <a:cs typeface="Times New Roman" pitchFamily="18" charset="0"/>
              </a:rPr>
              <a:t/>
            </a:r>
            <a:br>
              <a:rPr lang="ro-RO" sz="3200" b="1" i="1" dirty="0" smtClean="0">
                <a:solidFill>
                  <a:srgbClr val="C00000"/>
                </a:solidFill>
                <a:latin typeface="Times New Roman" pitchFamily="18" charset="0"/>
                <a:cs typeface="Times New Roman" pitchFamily="18" charset="0"/>
              </a:rPr>
            </a:br>
            <a:endParaRPr lang="en-US" sz="3200" dirty="0"/>
          </a:p>
        </p:txBody>
      </p:sp>
      <p:sp>
        <p:nvSpPr>
          <p:cNvPr id="3" name="Content Placeholder 2"/>
          <p:cNvSpPr>
            <a:spLocks noGrp="1"/>
          </p:cNvSpPr>
          <p:nvPr>
            <p:ph idx="1"/>
          </p:nvPr>
        </p:nvSpPr>
        <p:spPr>
          <a:xfrm>
            <a:off x="214282" y="1935480"/>
            <a:ext cx="8643998" cy="4636792"/>
          </a:xfrm>
        </p:spPr>
        <p:txBody>
          <a:bodyPr>
            <a:noAutofit/>
          </a:bodyPr>
          <a:lstStyle/>
          <a:p>
            <a:pPr algn="ctr">
              <a:spcBef>
                <a:spcPts val="0"/>
              </a:spcBef>
            </a:pPr>
            <a:r>
              <a:rPr lang="ro-RO" sz="1800" b="1" i="1" u="sng" dirty="0" smtClean="0">
                <a:solidFill>
                  <a:srgbClr val="C00000"/>
                </a:solidFill>
                <a:latin typeface="Times New Roman" pitchFamily="18" charset="0"/>
                <a:cs typeface="Times New Roman" pitchFamily="18" charset="0"/>
              </a:rPr>
              <a:t>În atenţia ta, copiii!</a:t>
            </a:r>
            <a:endParaRPr lang="en-US" sz="1800" b="1" u="sng" dirty="0" smtClean="0">
              <a:solidFill>
                <a:srgbClr val="C00000"/>
              </a:solidFill>
              <a:latin typeface="Times New Roman" pitchFamily="18" charset="0"/>
              <a:cs typeface="Times New Roman" pitchFamily="18" charset="0"/>
            </a:endParaRPr>
          </a:p>
          <a:p>
            <a:pPr algn="just">
              <a:spcBef>
                <a:spcPts val="0"/>
              </a:spcBef>
            </a:pPr>
            <a:r>
              <a:rPr lang="ro-RO" sz="1800" b="1" dirty="0" smtClean="0">
                <a:latin typeface="Times New Roman" pitchFamily="18" charset="0"/>
                <a:cs typeface="Times New Roman" pitchFamily="18" charset="0"/>
              </a:rPr>
              <a:t>S-ar putea ca reuniunea cu familia să nu fie aşa cum ţi-ai imaginat-o. Lipsa imaginii tale este resimţită afectiv de copii. </a:t>
            </a:r>
            <a:endParaRPr lang="en-US" sz="1800" b="1" dirty="0" smtClean="0">
              <a:latin typeface="Times New Roman" pitchFamily="18" charset="0"/>
              <a:cs typeface="Times New Roman" pitchFamily="18" charset="0"/>
            </a:endParaRPr>
          </a:p>
          <a:p>
            <a:pPr algn="just">
              <a:spcBef>
                <a:spcPts val="0"/>
              </a:spcBef>
            </a:pPr>
            <a:r>
              <a:rPr lang="ro-RO" sz="1800" b="1" dirty="0" smtClean="0">
                <a:latin typeface="Times New Roman" pitchFamily="18" charset="0"/>
                <a:cs typeface="Times New Roman" pitchFamily="18" charset="0"/>
              </a:rPr>
              <a:t>Pentru un copil mic, absenţa din cămin te transformă într-un „străin“, </a:t>
            </a:r>
            <a:r>
              <a:rPr lang="ro-RO" sz="1800" b="1" dirty="0" smtClean="0">
                <a:latin typeface="Times New Roman" pitchFamily="18" charset="0"/>
                <a:cs typeface="Times New Roman" pitchFamily="18" charset="0"/>
              </a:rPr>
              <a:t>poate </a:t>
            </a:r>
            <a:r>
              <a:rPr lang="ro-RO" sz="1800" b="1" dirty="0" smtClean="0">
                <a:latin typeface="Times New Roman" pitchFamily="18" charset="0"/>
                <a:cs typeface="Times New Roman" pitchFamily="18" charset="0"/>
              </a:rPr>
              <a:t>determina suferinţe afective manifestate prin indiferenţă sau agresivitate. </a:t>
            </a:r>
            <a:endParaRPr lang="en-US" sz="1800" b="1" dirty="0" smtClean="0">
              <a:latin typeface="Times New Roman" pitchFamily="18" charset="0"/>
              <a:cs typeface="Times New Roman" pitchFamily="18" charset="0"/>
            </a:endParaRPr>
          </a:p>
          <a:p>
            <a:pPr algn="just">
              <a:spcBef>
                <a:spcPts val="0"/>
              </a:spcBef>
            </a:pPr>
            <a:r>
              <a:rPr lang="ro-RO" sz="1800" b="1" dirty="0" smtClean="0">
                <a:latin typeface="Times New Roman" pitchFamily="18" charset="0"/>
                <a:cs typeface="Times New Roman" pitchFamily="18" charset="0"/>
              </a:rPr>
              <a:t>Dacă </a:t>
            </a:r>
            <a:r>
              <a:rPr lang="ro-RO" sz="1800" b="1" dirty="0" smtClean="0">
                <a:latin typeface="Times New Roman" pitchFamily="18" charset="0"/>
                <a:cs typeface="Times New Roman" pitchFamily="18" charset="0"/>
              </a:rPr>
              <a:t>eşti un tată care a fost plecat în timp ce un copil ţi s-a născut (sau este mai mic de un an), trebuie să accepţi că vii într-o familie nouă. Te poţi simţi gelos pentru atenţia dată copilului sau vinovat pentru că nu ai fost alături de </a:t>
            </a:r>
            <a:r>
              <a:rPr lang="ro-RO" sz="1800" b="1" dirty="0" smtClean="0">
                <a:latin typeface="Times New Roman" pitchFamily="18" charset="0"/>
                <a:cs typeface="Times New Roman" pitchFamily="18" charset="0"/>
              </a:rPr>
              <a:t>parteneră. </a:t>
            </a:r>
            <a:endParaRPr lang="en-US" sz="1800" b="1" dirty="0" smtClean="0">
              <a:latin typeface="Times New Roman" pitchFamily="18" charset="0"/>
              <a:cs typeface="Times New Roman" pitchFamily="18" charset="0"/>
            </a:endParaRPr>
          </a:p>
          <a:p>
            <a:pPr algn="just">
              <a:spcBef>
                <a:spcPts val="0"/>
              </a:spcBef>
            </a:pPr>
            <a:r>
              <a:rPr lang="ro-RO" sz="1800" b="1" dirty="0" smtClean="0">
                <a:latin typeface="Times New Roman" pitchFamily="18" charset="0"/>
                <a:cs typeface="Times New Roman" pitchFamily="18" charset="0"/>
              </a:rPr>
              <a:t>Acceptă două lucruri: copiii au nevoie de afecţiunea şi atenţia paternă iar, prin plecarea ta </a:t>
            </a:r>
            <a:r>
              <a:rPr lang="ro-RO" sz="1800" b="1" dirty="0" smtClean="0">
                <a:latin typeface="Times New Roman" pitchFamily="18" charset="0"/>
                <a:cs typeface="Times New Roman" pitchFamily="18" charset="0"/>
              </a:rPr>
              <a:t>rolul a </a:t>
            </a:r>
            <a:r>
              <a:rPr lang="ro-RO" sz="1800" b="1" dirty="0" smtClean="0">
                <a:latin typeface="Times New Roman" pitchFamily="18" charset="0"/>
                <a:cs typeface="Times New Roman" pitchFamily="18" charset="0"/>
              </a:rPr>
              <a:t>fost suplinit fie de parteneră, fie de un copil mai mare. </a:t>
            </a:r>
            <a:endParaRPr lang="en-US" sz="1800" b="1" dirty="0" smtClean="0">
              <a:latin typeface="Times New Roman" pitchFamily="18" charset="0"/>
              <a:cs typeface="Times New Roman" pitchFamily="18" charset="0"/>
            </a:endParaRPr>
          </a:p>
          <a:p>
            <a:pPr algn="ctr">
              <a:spcBef>
                <a:spcPts val="0"/>
              </a:spcBef>
            </a:pPr>
            <a:r>
              <a:rPr lang="ro-RO" sz="1800" b="1" i="1" dirty="0" smtClean="0">
                <a:solidFill>
                  <a:srgbClr val="C00000"/>
                </a:solidFill>
                <a:latin typeface="Times New Roman" pitchFamily="18" charset="0"/>
                <a:cs typeface="Times New Roman" pitchFamily="18" charset="0"/>
              </a:rPr>
              <a:t>Îndemnuri</a:t>
            </a:r>
            <a:r>
              <a:rPr lang="ro-RO" sz="1800" b="1" i="1" dirty="0" smtClean="0">
                <a:solidFill>
                  <a:srgbClr val="C00000"/>
                </a:solidFill>
                <a:latin typeface="Times New Roman" pitchFamily="18" charset="0"/>
                <a:cs typeface="Times New Roman" pitchFamily="18" charset="0"/>
              </a:rPr>
              <a:t>: </a:t>
            </a:r>
            <a:endParaRPr lang="en-US" sz="1800" b="1" dirty="0" smtClean="0">
              <a:solidFill>
                <a:srgbClr val="C00000"/>
              </a:solidFill>
              <a:latin typeface="Times New Roman" pitchFamily="18" charset="0"/>
              <a:cs typeface="Times New Roman" pitchFamily="18" charset="0"/>
            </a:endParaRPr>
          </a:p>
          <a:p>
            <a:pPr algn="ctr">
              <a:spcBef>
                <a:spcPts val="0"/>
              </a:spcBef>
            </a:pPr>
            <a:r>
              <a:rPr lang="ro-RO" sz="1800" b="1" i="1" dirty="0" smtClean="0">
                <a:latin typeface="Times New Roman" pitchFamily="18" charset="0"/>
                <a:cs typeface="Times New Roman" pitchFamily="18" charset="0"/>
              </a:rPr>
              <a:t>Înţelege şi corectează conduitele discordante în relaţia cu copiii!</a:t>
            </a:r>
            <a:endParaRPr lang="en-US" sz="1800" b="1" dirty="0" smtClean="0">
              <a:latin typeface="Times New Roman" pitchFamily="18" charset="0"/>
              <a:cs typeface="Times New Roman" pitchFamily="18" charset="0"/>
            </a:endParaRPr>
          </a:p>
          <a:p>
            <a:pPr algn="ctr">
              <a:spcBef>
                <a:spcPts val="0"/>
              </a:spcBef>
            </a:pPr>
            <a:r>
              <a:rPr lang="ro-RO" sz="1800" b="1" i="1" dirty="0" smtClean="0">
                <a:latin typeface="Times New Roman" pitchFamily="18" charset="0"/>
                <a:cs typeface="Times New Roman" pitchFamily="18" charset="0"/>
              </a:rPr>
              <a:t>Fii prietenul lor! Admiră-i pentru realizări! Laudă-i că te-au suplinit cu succes!</a:t>
            </a:r>
            <a:endParaRPr lang="en-US" sz="1800" b="1" dirty="0" smtClean="0">
              <a:latin typeface="Times New Roman" pitchFamily="18" charset="0"/>
              <a:cs typeface="Times New Roman" pitchFamily="18" charset="0"/>
            </a:endParaRPr>
          </a:p>
          <a:p>
            <a:pPr algn="ctr">
              <a:spcBef>
                <a:spcPts val="0"/>
              </a:spcBef>
            </a:pPr>
            <a:r>
              <a:rPr lang="ro-RO" sz="1800" b="1" i="1" dirty="0" smtClean="0">
                <a:latin typeface="Times New Roman" pitchFamily="18" charset="0"/>
                <a:cs typeface="Times New Roman" pitchFamily="18" charset="0"/>
              </a:rPr>
              <a:t>Acceptă locul şi datoriile lor în familie!</a:t>
            </a:r>
            <a:endParaRPr lang="en-US" sz="1800" b="1" dirty="0" smtClean="0">
              <a:latin typeface="Times New Roman" pitchFamily="18" charset="0"/>
              <a:cs typeface="Times New Roman" pitchFamily="18" charset="0"/>
            </a:endParaRPr>
          </a:p>
          <a:p>
            <a:pPr algn="ctr">
              <a:spcBef>
                <a:spcPts val="0"/>
              </a:spcBef>
            </a:pPr>
            <a:r>
              <a:rPr lang="ro-RO" sz="1800" b="1" i="1" dirty="0" smtClean="0">
                <a:latin typeface="Times New Roman" pitchFamily="18" charset="0"/>
                <a:cs typeface="Times New Roman" pitchFamily="18" charset="0"/>
              </a:rPr>
              <a:t>Ai răbdare! Nu schimba, pentru o perioadă, regulile stabilite de parteneră!</a:t>
            </a:r>
            <a:endParaRPr lang="en-US" sz="1800" b="1" dirty="0" smtClean="0">
              <a:latin typeface="Times New Roman" pitchFamily="18" charset="0"/>
              <a:cs typeface="Times New Roman" pitchFamily="18" charset="0"/>
            </a:endParaRPr>
          </a:p>
          <a:p>
            <a:pPr algn="ctr">
              <a:spcBef>
                <a:spcPts val="0"/>
              </a:spcBef>
            </a:pPr>
            <a:r>
              <a:rPr lang="ro-RO" sz="1800" b="1" i="1" dirty="0" smtClean="0">
                <a:latin typeface="Times New Roman" pitchFamily="18" charset="0"/>
                <a:cs typeface="Times New Roman" pitchFamily="18" charset="0"/>
              </a:rPr>
              <a:t>Adoptă un rol activ în creşterea copiilor!</a:t>
            </a:r>
            <a:endParaRPr lang="en-US" sz="1800" b="1" dirty="0" smtClean="0">
              <a:latin typeface="Times New Roman" pitchFamily="18" charset="0"/>
              <a:cs typeface="Times New Roman" pitchFamily="18" charset="0"/>
            </a:endParaRPr>
          </a:p>
          <a:p>
            <a:pPr algn="just">
              <a:spcBef>
                <a:spcPts val="0"/>
              </a:spcBef>
            </a:pPr>
            <a:endParaRPr lang="en-US" sz="1800" b="1" dirty="0">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2800" b="1" i="1" dirty="0" smtClean="0">
                <a:solidFill>
                  <a:srgbClr val="C00000"/>
                </a:solidFill>
                <a:latin typeface="Times New Roman" pitchFamily="18" charset="0"/>
                <a:cs typeface="Times New Roman" pitchFamily="18" charset="0"/>
              </a:rPr>
              <a:t>Asistenţa de </a:t>
            </a:r>
            <a:r>
              <a:rPr lang="ro-RO" sz="2800" b="1" i="1" dirty="0" smtClean="0">
                <a:solidFill>
                  <a:srgbClr val="C00000"/>
                </a:solidFill>
                <a:latin typeface="Times New Roman" pitchFamily="18" charset="0"/>
                <a:cs typeface="Times New Roman" pitchFamily="18" charset="0"/>
              </a:rPr>
              <a:t>suport (5)</a:t>
            </a:r>
            <a:br>
              <a:rPr lang="ro-RO" sz="2800" b="1" i="1" dirty="0" smtClean="0">
                <a:solidFill>
                  <a:srgbClr val="C00000"/>
                </a:solidFill>
                <a:latin typeface="Times New Roman" pitchFamily="18" charset="0"/>
                <a:cs typeface="Times New Roman" pitchFamily="18" charset="0"/>
              </a:rPr>
            </a:br>
            <a:endParaRPr lang="en-US" sz="2800" dirty="0"/>
          </a:p>
        </p:txBody>
      </p:sp>
      <p:sp>
        <p:nvSpPr>
          <p:cNvPr id="3" name="Content Placeholder 2"/>
          <p:cNvSpPr>
            <a:spLocks noGrp="1"/>
          </p:cNvSpPr>
          <p:nvPr>
            <p:ph idx="1"/>
          </p:nvPr>
        </p:nvSpPr>
        <p:spPr/>
        <p:txBody>
          <a:bodyPr>
            <a:normAutofit/>
          </a:bodyPr>
          <a:lstStyle/>
          <a:p>
            <a:pPr algn="ctr">
              <a:spcBef>
                <a:spcPts val="0"/>
              </a:spcBef>
            </a:pPr>
            <a:r>
              <a:rPr lang="ro-RO" sz="1800" b="1" i="1" u="sng" dirty="0" smtClean="0">
                <a:solidFill>
                  <a:srgbClr val="C00000"/>
                </a:solidFill>
                <a:latin typeface="Times New Roman" pitchFamily="18" charset="0"/>
                <a:cs typeface="Times New Roman" pitchFamily="18" charset="0"/>
              </a:rPr>
              <a:t>Restabilirea intimităţii</a:t>
            </a:r>
            <a:endParaRPr lang="en-US" sz="1800" b="1" u="sng" dirty="0" smtClean="0">
              <a:solidFill>
                <a:srgbClr val="C00000"/>
              </a:solidFill>
              <a:latin typeface="Times New Roman" pitchFamily="18" charset="0"/>
              <a:cs typeface="Times New Roman" pitchFamily="18" charset="0"/>
            </a:endParaRPr>
          </a:p>
          <a:p>
            <a:pPr algn="just">
              <a:spcBef>
                <a:spcPts val="0"/>
              </a:spcBef>
            </a:pPr>
            <a:r>
              <a:rPr lang="ro-RO" sz="1800" b="1" dirty="0" smtClean="0">
                <a:latin typeface="Times New Roman" pitchFamily="18" charset="0"/>
                <a:cs typeface="Times New Roman" pitchFamily="18" charset="0"/>
              </a:rPr>
              <a:t>Ajută-ţi partenera să-şi reia rolurile de dinainte: cel de soţie şi de mamă. Reaminteşte-ţi diferenţele dintre sexualitatea feminină şi cea masculină: femeile se concentrează pe afectivitate şi atmosferă. De aceea e bine să recurgi la mici scenarii: flori, şampanie etc. </a:t>
            </a:r>
            <a:endParaRPr lang="ro-RO" sz="1800" b="1" dirty="0" smtClean="0">
              <a:latin typeface="Times New Roman" pitchFamily="18" charset="0"/>
              <a:cs typeface="Times New Roman" pitchFamily="18" charset="0"/>
            </a:endParaRPr>
          </a:p>
          <a:p>
            <a:pPr algn="just">
              <a:spcBef>
                <a:spcPts val="0"/>
              </a:spcBef>
            </a:pPr>
            <a:r>
              <a:rPr lang="ro-RO" sz="1800" b="1" dirty="0" smtClean="0">
                <a:latin typeface="Times New Roman" pitchFamily="18" charset="0"/>
                <a:cs typeface="Times New Roman" pitchFamily="18" charset="0"/>
              </a:rPr>
              <a:t>Nu-ţi </a:t>
            </a:r>
            <a:r>
              <a:rPr lang="ro-RO" sz="1800" b="1" dirty="0" smtClean="0">
                <a:latin typeface="Times New Roman" pitchFamily="18" charset="0"/>
                <a:cs typeface="Times New Roman" pitchFamily="18" charset="0"/>
              </a:rPr>
              <a:t>face speranţe prea mari cu privire la performanţele tale sexuale. Ai răbdare! Abstinenţa poate determina dificultăţi temporare privind performanţa. Nu te speria. Totul va reveni la normal.</a:t>
            </a:r>
            <a:endParaRPr lang="en-US" sz="1800" b="1" dirty="0" smtClean="0">
              <a:latin typeface="Times New Roman" pitchFamily="18" charset="0"/>
              <a:cs typeface="Times New Roman" pitchFamily="18" charset="0"/>
            </a:endParaRPr>
          </a:p>
          <a:p>
            <a:pPr algn="just">
              <a:spcBef>
                <a:spcPts val="0"/>
              </a:spcBef>
            </a:pPr>
            <a:endParaRPr lang="ro-RO" sz="1800" b="1" i="1" dirty="0" smtClean="0">
              <a:latin typeface="Times New Roman" pitchFamily="18" charset="0"/>
              <a:cs typeface="Times New Roman" pitchFamily="18" charset="0"/>
            </a:endParaRPr>
          </a:p>
          <a:p>
            <a:pPr algn="ctr">
              <a:spcBef>
                <a:spcPts val="0"/>
              </a:spcBef>
            </a:pPr>
            <a:r>
              <a:rPr lang="ro-RO" sz="1800" b="1" i="1" dirty="0" smtClean="0">
                <a:solidFill>
                  <a:srgbClr val="C00000"/>
                </a:solidFill>
                <a:latin typeface="Times New Roman" pitchFamily="18" charset="0"/>
                <a:cs typeface="Times New Roman" pitchFamily="18" charset="0"/>
              </a:rPr>
              <a:t>Îndemnuri</a:t>
            </a:r>
            <a:r>
              <a:rPr lang="ro-RO" sz="1800" b="1" i="1" dirty="0" smtClean="0">
                <a:solidFill>
                  <a:srgbClr val="C00000"/>
                </a:solidFill>
                <a:latin typeface="Times New Roman" pitchFamily="18" charset="0"/>
                <a:cs typeface="Times New Roman" pitchFamily="18" charset="0"/>
              </a:rPr>
              <a:t>:</a:t>
            </a:r>
            <a:r>
              <a:rPr lang="ro-RO" sz="1800" b="1" i="1" dirty="0" smtClean="0">
                <a:latin typeface="Times New Roman" pitchFamily="18" charset="0"/>
                <a:cs typeface="Times New Roman" pitchFamily="18" charset="0"/>
              </a:rPr>
              <a:t> </a:t>
            </a:r>
            <a:endParaRPr lang="en-US" sz="1800" b="1" dirty="0" smtClean="0">
              <a:latin typeface="Times New Roman" pitchFamily="18" charset="0"/>
              <a:cs typeface="Times New Roman" pitchFamily="18" charset="0"/>
            </a:endParaRPr>
          </a:p>
          <a:p>
            <a:pPr algn="ctr">
              <a:spcBef>
                <a:spcPts val="0"/>
              </a:spcBef>
            </a:pPr>
            <a:r>
              <a:rPr lang="ro-RO" sz="1800" b="1" i="1" dirty="0" smtClean="0">
                <a:latin typeface="Times New Roman" pitchFamily="18" charset="0"/>
                <a:cs typeface="Times New Roman" pitchFamily="18" charset="0"/>
              </a:rPr>
              <a:t>Reaminteşte-ţi diferenţele dintre sexualitatea feminină şi cea masculină!</a:t>
            </a:r>
            <a:endParaRPr lang="en-US" sz="1800" b="1" dirty="0" smtClean="0">
              <a:latin typeface="Times New Roman" pitchFamily="18" charset="0"/>
              <a:cs typeface="Times New Roman" pitchFamily="18" charset="0"/>
            </a:endParaRPr>
          </a:p>
          <a:p>
            <a:pPr algn="ctr">
              <a:spcBef>
                <a:spcPts val="0"/>
              </a:spcBef>
            </a:pPr>
            <a:r>
              <a:rPr lang="ro-RO" sz="1800" b="1" i="1" dirty="0" smtClean="0">
                <a:latin typeface="Times New Roman" pitchFamily="18" charset="0"/>
                <a:cs typeface="Times New Roman" pitchFamily="18" charset="0"/>
              </a:rPr>
              <a:t>Pune accent mai mult pe restabilirea intimităţii!</a:t>
            </a:r>
            <a:endParaRPr lang="en-US" sz="1800" b="1" dirty="0" smtClean="0">
              <a:latin typeface="Times New Roman" pitchFamily="18" charset="0"/>
              <a:cs typeface="Times New Roman" pitchFamily="18" charset="0"/>
            </a:endParaRPr>
          </a:p>
          <a:p>
            <a:pPr algn="ctr">
              <a:spcBef>
                <a:spcPts val="0"/>
              </a:spcBef>
            </a:pPr>
            <a:r>
              <a:rPr lang="ro-RO" sz="1800" b="1" i="1" dirty="0" smtClean="0">
                <a:latin typeface="Times New Roman" pitchFamily="18" charset="0"/>
                <a:cs typeface="Times New Roman" pitchFamily="18" charset="0"/>
              </a:rPr>
              <a:t>Fii atent şi la dificultăţile temporare privind  performanţa!</a:t>
            </a:r>
            <a:endParaRPr lang="en-US" sz="1800" b="1" dirty="0" smtClean="0">
              <a:latin typeface="Times New Roman" pitchFamily="18" charset="0"/>
              <a:cs typeface="Times New Roman" pitchFamily="18" charset="0"/>
            </a:endParaRPr>
          </a:p>
          <a:p>
            <a:pPr algn="ctr">
              <a:spcBef>
                <a:spcPts val="0"/>
              </a:spcBef>
            </a:pPr>
            <a:r>
              <a:rPr lang="ro-RO" sz="1800" b="1" i="1" dirty="0" smtClean="0">
                <a:latin typeface="Times New Roman" pitchFamily="18" charset="0"/>
                <a:cs typeface="Times New Roman" pitchFamily="18" charset="0"/>
              </a:rPr>
              <a:t>Ai răbdare! Totul va reveni la normal!</a:t>
            </a:r>
            <a:endParaRPr lang="en-US" sz="1800" b="1" dirty="0" smtClean="0">
              <a:latin typeface="Times New Roman" pitchFamily="18" charset="0"/>
              <a:cs typeface="Times New Roman" pitchFamily="18" charset="0"/>
            </a:endParaRPr>
          </a:p>
          <a:p>
            <a:pPr>
              <a:spcBef>
                <a:spcPts val="0"/>
              </a:spcBef>
            </a:pPr>
            <a:endParaRPr lang="en-US" sz="1800" b="1" dirty="0">
              <a:latin typeface="Times New Roman" pitchFamily="18" charset="0"/>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2800" b="1" i="1" dirty="0" smtClean="0">
                <a:solidFill>
                  <a:srgbClr val="C00000"/>
                </a:solidFill>
                <a:latin typeface="Times New Roman" pitchFamily="18" charset="0"/>
                <a:cs typeface="Times New Roman" pitchFamily="18" charset="0"/>
              </a:rPr>
              <a:t>Asistenţa de </a:t>
            </a:r>
            <a:r>
              <a:rPr lang="ro-RO" sz="2800" b="1" i="1" dirty="0" smtClean="0">
                <a:solidFill>
                  <a:srgbClr val="C00000"/>
                </a:solidFill>
                <a:latin typeface="Times New Roman" pitchFamily="18" charset="0"/>
                <a:cs typeface="Times New Roman" pitchFamily="18" charset="0"/>
              </a:rPr>
              <a:t>suport (6)</a:t>
            </a:r>
            <a:br>
              <a:rPr lang="ro-RO" sz="2800" b="1" i="1" dirty="0" smtClean="0">
                <a:solidFill>
                  <a:srgbClr val="C00000"/>
                </a:solidFill>
                <a:latin typeface="Times New Roman" pitchFamily="18" charset="0"/>
                <a:cs typeface="Times New Roman" pitchFamily="18" charset="0"/>
              </a:rPr>
            </a:br>
            <a:endParaRPr lang="en-US" sz="2800" dirty="0"/>
          </a:p>
        </p:txBody>
      </p:sp>
      <p:sp>
        <p:nvSpPr>
          <p:cNvPr id="3" name="Content Placeholder 2"/>
          <p:cNvSpPr>
            <a:spLocks noGrp="1"/>
          </p:cNvSpPr>
          <p:nvPr>
            <p:ph idx="1"/>
          </p:nvPr>
        </p:nvSpPr>
        <p:spPr>
          <a:xfrm>
            <a:off x="214282" y="1935480"/>
            <a:ext cx="8715436" cy="4636792"/>
          </a:xfrm>
        </p:spPr>
        <p:txBody>
          <a:bodyPr>
            <a:noAutofit/>
          </a:bodyPr>
          <a:lstStyle/>
          <a:p>
            <a:pPr algn="ctr"/>
            <a:r>
              <a:rPr lang="ro-RO" sz="1800" b="1" i="1" u="sng" dirty="0" smtClean="0">
                <a:solidFill>
                  <a:srgbClr val="C00000"/>
                </a:solidFill>
                <a:latin typeface="Times New Roman" pitchFamily="18" charset="0"/>
                <a:cs typeface="Times New Roman" pitchFamily="18" charset="0"/>
              </a:rPr>
              <a:t>Deziluzia întoarcerii acasă – sfaturi pentru toţi</a:t>
            </a:r>
            <a:endParaRPr lang="en-US" sz="1800" b="1" u="sng" dirty="0" smtClean="0">
              <a:solidFill>
                <a:srgbClr val="C00000"/>
              </a:solidFill>
              <a:latin typeface="Times New Roman" pitchFamily="18" charset="0"/>
              <a:cs typeface="Times New Roman" pitchFamily="18" charset="0"/>
            </a:endParaRPr>
          </a:p>
          <a:p>
            <a:pPr algn="just">
              <a:spcBef>
                <a:spcPts val="0"/>
              </a:spcBef>
            </a:pPr>
            <a:r>
              <a:rPr lang="ro-RO" sz="1800" b="1" dirty="0" smtClean="0">
                <a:latin typeface="Times New Roman" pitchFamily="18" charset="0"/>
                <a:cs typeface="Times New Roman" pitchFamily="18" charset="0"/>
              </a:rPr>
              <a:t>Majoritatea </a:t>
            </a:r>
            <a:r>
              <a:rPr lang="ro-RO" sz="1800" b="1" dirty="0" smtClean="0">
                <a:latin typeface="Times New Roman" pitchFamily="18" charset="0"/>
                <a:cs typeface="Times New Roman" pitchFamily="18" charset="0"/>
              </a:rPr>
              <a:t>care </a:t>
            </a:r>
            <a:r>
              <a:rPr lang="ro-RO" sz="1800" b="1" dirty="0" smtClean="0">
                <a:latin typeface="Times New Roman" pitchFamily="18" charset="0"/>
                <a:cs typeface="Times New Roman" pitchFamily="18" charset="0"/>
              </a:rPr>
              <a:t>se întorc din mediile ostile </a:t>
            </a:r>
            <a:r>
              <a:rPr lang="ro-RO" sz="1800" b="1" dirty="0" smtClean="0">
                <a:latin typeface="Times New Roman" pitchFamily="18" charset="0"/>
                <a:cs typeface="Times New Roman" pitchFamily="18" charset="0"/>
              </a:rPr>
              <a:t>trăiesc </a:t>
            </a:r>
            <a:r>
              <a:rPr lang="ro-RO" sz="1800" b="1" dirty="0" smtClean="0">
                <a:latin typeface="Times New Roman" pitchFamily="18" charset="0"/>
                <a:cs typeface="Times New Roman" pitchFamily="18" charset="0"/>
              </a:rPr>
              <a:t>„deziluzia reîntoarcerii acasă</a:t>
            </a:r>
            <a:r>
              <a:rPr lang="ro-RO" sz="1800" b="1" dirty="0" smtClean="0">
                <a:latin typeface="Times New Roman" pitchFamily="18" charset="0"/>
                <a:cs typeface="Times New Roman" pitchFamily="18" charset="0"/>
              </a:rPr>
              <a:t>“, care poate  </a:t>
            </a:r>
            <a:r>
              <a:rPr lang="ro-RO" sz="1800" b="1" dirty="0" smtClean="0">
                <a:latin typeface="Times New Roman" pitchFamily="18" charset="0"/>
                <a:cs typeface="Times New Roman" pitchFamily="18" charset="0"/>
              </a:rPr>
              <a:t>fi </a:t>
            </a:r>
            <a:r>
              <a:rPr lang="ro-RO" sz="1800" b="1" dirty="0" smtClean="0">
                <a:latin typeface="Times New Roman" pitchFamily="18" charset="0"/>
                <a:cs typeface="Times New Roman" pitchFamily="18" charset="0"/>
              </a:rPr>
              <a:t>determinată </a:t>
            </a:r>
            <a:r>
              <a:rPr lang="ro-RO" sz="1800" b="1" dirty="0" smtClean="0">
                <a:latin typeface="Times New Roman" pitchFamily="18" charset="0"/>
                <a:cs typeface="Times New Roman" pitchFamily="18" charset="0"/>
              </a:rPr>
              <a:t>de o serie de factori precum: nerezolvarea/persistenţa problemelor existente înainte de plecare, apariţia altora noi </a:t>
            </a:r>
            <a:r>
              <a:rPr lang="ro-RO" sz="1800" b="1" dirty="0" smtClean="0">
                <a:latin typeface="Times New Roman" pitchFamily="18" charset="0"/>
                <a:cs typeface="Times New Roman" pitchFamily="18" charset="0"/>
              </a:rPr>
              <a:t>etc. </a:t>
            </a:r>
            <a:endParaRPr lang="en-US" sz="1800" b="1" dirty="0" smtClean="0">
              <a:latin typeface="Times New Roman" pitchFamily="18" charset="0"/>
              <a:cs typeface="Times New Roman" pitchFamily="18" charset="0"/>
            </a:endParaRPr>
          </a:p>
          <a:p>
            <a:pPr algn="just">
              <a:spcBef>
                <a:spcPts val="0"/>
              </a:spcBef>
            </a:pPr>
            <a:r>
              <a:rPr lang="ro-RO" sz="1800" b="1" dirty="0" smtClean="0">
                <a:latin typeface="Times New Roman" pitchFamily="18" charset="0"/>
                <a:cs typeface="Times New Roman" pitchFamily="18" charset="0"/>
              </a:rPr>
              <a:t>În această situaţie este bine să nu găseşti refugiul în </a:t>
            </a:r>
            <a:r>
              <a:rPr lang="ro-RO" sz="1800" b="1" dirty="0" smtClean="0">
                <a:latin typeface="Times New Roman" pitchFamily="18" charset="0"/>
                <a:cs typeface="Times New Roman" pitchFamily="18" charset="0"/>
              </a:rPr>
              <a:t>alcool/substanţe! </a:t>
            </a:r>
            <a:r>
              <a:rPr lang="ro-RO" sz="1800" b="1" dirty="0" smtClean="0">
                <a:latin typeface="Times New Roman" pitchFamily="18" charset="0"/>
                <a:cs typeface="Times New Roman" pitchFamily="18" charset="0"/>
              </a:rPr>
              <a:t>Consumul excesiv nu face decât să-ţi accentueze „deziluzia“. </a:t>
            </a:r>
            <a:endParaRPr lang="en-US" sz="1800" b="1" dirty="0" smtClean="0">
              <a:latin typeface="Times New Roman" pitchFamily="18" charset="0"/>
              <a:cs typeface="Times New Roman" pitchFamily="18" charset="0"/>
            </a:endParaRPr>
          </a:p>
          <a:p>
            <a:pPr algn="just">
              <a:spcBef>
                <a:spcPts val="0"/>
              </a:spcBef>
            </a:pPr>
            <a:r>
              <a:rPr lang="ro-RO" sz="1800" b="1" dirty="0" smtClean="0">
                <a:latin typeface="Times New Roman" pitchFamily="18" charset="0"/>
                <a:cs typeface="Times New Roman" pitchFamily="18" charset="0"/>
              </a:rPr>
              <a:t>Ia-o încet! Nu </a:t>
            </a:r>
            <a:r>
              <a:rPr lang="ro-RO" sz="1800" b="1" dirty="0" smtClean="0">
                <a:latin typeface="Times New Roman" pitchFamily="18" charset="0"/>
                <a:cs typeface="Times New Roman" pitchFamily="18" charset="0"/>
              </a:rPr>
              <a:t>compensa </a:t>
            </a:r>
            <a:r>
              <a:rPr lang="ro-RO" sz="1800" b="1" dirty="0" smtClean="0">
                <a:latin typeface="Times New Roman" pitchFamily="18" charset="0"/>
                <a:cs typeface="Times New Roman" pitchFamily="18" charset="0"/>
              </a:rPr>
              <a:t>timpul de absenţă prin multe activităţi într-o singură </a:t>
            </a:r>
            <a:r>
              <a:rPr lang="ro-RO" sz="1800" b="1" dirty="0" smtClean="0">
                <a:latin typeface="Times New Roman" pitchFamily="18" charset="0"/>
                <a:cs typeface="Times New Roman" pitchFamily="18" charset="0"/>
              </a:rPr>
              <a:t>zi. </a:t>
            </a:r>
          </a:p>
          <a:p>
            <a:r>
              <a:rPr lang="ro-RO" sz="1800" b="1" dirty="0" smtClean="0">
                <a:latin typeface="Times New Roman" pitchFamily="18" charset="0"/>
                <a:cs typeface="Times New Roman" pitchFamily="18" charset="0"/>
              </a:rPr>
              <a:t>P</a:t>
            </a:r>
            <a:r>
              <a:rPr lang="ro-RO" sz="1800" b="1" dirty="0" smtClean="0">
                <a:latin typeface="Times New Roman" pitchFamily="18" charset="0"/>
                <a:cs typeface="Times New Roman" pitchFamily="18" charset="0"/>
              </a:rPr>
              <a:t>etrece </a:t>
            </a:r>
            <a:r>
              <a:rPr lang="ro-RO" sz="1800" b="1" dirty="0" smtClean="0">
                <a:latin typeface="Times New Roman" pitchFamily="18" charset="0"/>
                <a:cs typeface="Times New Roman" pitchFamily="18" charset="0"/>
              </a:rPr>
              <a:t>mai mult timp cu familia şi nu cheltui în exces din dorinţa de a compensa. Stabileşte-ţi priorităţile. </a:t>
            </a:r>
            <a:endParaRPr lang="ro-RO" sz="1800" b="1" dirty="0" smtClean="0">
              <a:latin typeface="Times New Roman" pitchFamily="18" charset="0"/>
              <a:cs typeface="Times New Roman" pitchFamily="18" charset="0"/>
            </a:endParaRPr>
          </a:p>
          <a:p>
            <a:pPr algn="ctr">
              <a:spcBef>
                <a:spcPts val="0"/>
              </a:spcBef>
            </a:pPr>
            <a:r>
              <a:rPr lang="ro-RO" sz="1800" b="1" i="1" dirty="0" smtClean="0">
                <a:solidFill>
                  <a:srgbClr val="C00000"/>
                </a:solidFill>
                <a:latin typeface="Times New Roman" pitchFamily="18" charset="0"/>
                <a:cs typeface="Times New Roman" pitchFamily="18" charset="0"/>
              </a:rPr>
              <a:t>Îndemnuri</a:t>
            </a:r>
            <a:r>
              <a:rPr lang="ro-RO" sz="1800" b="1" i="1" dirty="0" smtClean="0">
                <a:solidFill>
                  <a:srgbClr val="C00000"/>
                </a:solidFill>
                <a:latin typeface="Times New Roman" pitchFamily="18" charset="0"/>
                <a:cs typeface="Times New Roman" pitchFamily="18" charset="0"/>
              </a:rPr>
              <a:t>: </a:t>
            </a:r>
            <a:endParaRPr lang="en-US" sz="1800" b="1" dirty="0" smtClean="0">
              <a:solidFill>
                <a:srgbClr val="C00000"/>
              </a:solidFill>
              <a:latin typeface="Times New Roman" pitchFamily="18" charset="0"/>
              <a:cs typeface="Times New Roman" pitchFamily="18" charset="0"/>
            </a:endParaRPr>
          </a:p>
          <a:p>
            <a:pPr algn="ctr">
              <a:spcBef>
                <a:spcPts val="0"/>
              </a:spcBef>
            </a:pPr>
            <a:r>
              <a:rPr lang="ro-RO" sz="1800" b="1" i="1" dirty="0" smtClean="0">
                <a:latin typeface="Times New Roman" pitchFamily="18" charset="0"/>
                <a:cs typeface="Times New Roman" pitchFamily="18" charset="0"/>
              </a:rPr>
              <a:t>Ancorează aşteptările la realitatea de acasă!</a:t>
            </a:r>
            <a:endParaRPr lang="en-US" sz="1800" b="1" dirty="0" smtClean="0">
              <a:latin typeface="Times New Roman" pitchFamily="18" charset="0"/>
              <a:cs typeface="Times New Roman" pitchFamily="18" charset="0"/>
            </a:endParaRPr>
          </a:p>
          <a:p>
            <a:pPr algn="ctr">
              <a:spcBef>
                <a:spcPts val="0"/>
              </a:spcBef>
            </a:pPr>
            <a:r>
              <a:rPr lang="ro-RO" sz="1800" b="1" i="1" dirty="0" smtClean="0">
                <a:latin typeface="Times New Roman" pitchFamily="18" charset="0"/>
                <a:cs typeface="Times New Roman" pitchFamily="18" charset="0"/>
              </a:rPr>
              <a:t>Petrece mai mult timp cu familia!</a:t>
            </a:r>
            <a:endParaRPr lang="en-US" sz="1800" b="1" dirty="0" smtClean="0">
              <a:latin typeface="Times New Roman" pitchFamily="18" charset="0"/>
              <a:cs typeface="Times New Roman" pitchFamily="18" charset="0"/>
            </a:endParaRPr>
          </a:p>
          <a:p>
            <a:pPr algn="ctr">
              <a:spcBef>
                <a:spcPts val="0"/>
              </a:spcBef>
            </a:pPr>
            <a:r>
              <a:rPr lang="ro-RO" sz="1800" b="1" i="1" dirty="0" smtClean="0">
                <a:latin typeface="Times New Roman" pitchFamily="18" charset="0"/>
                <a:cs typeface="Times New Roman" pitchFamily="18" charset="0"/>
              </a:rPr>
              <a:t>Nu cheltui în exces! Nu consuma excesiv alcool!</a:t>
            </a:r>
            <a:endParaRPr lang="en-US" sz="1800" b="1" dirty="0" smtClean="0">
              <a:latin typeface="Times New Roman" pitchFamily="18" charset="0"/>
              <a:cs typeface="Times New Roman" pitchFamily="18" charset="0"/>
            </a:endParaRPr>
          </a:p>
          <a:p>
            <a:pPr algn="ctr">
              <a:spcBef>
                <a:spcPts val="0"/>
              </a:spcBef>
            </a:pPr>
            <a:r>
              <a:rPr lang="ro-RO" sz="1800" b="1" i="1" dirty="0" smtClean="0">
                <a:latin typeface="Times New Roman" pitchFamily="18" charset="0"/>
                <a:cs typeface="Times New Roman" pitchFamily="18" charset="0"/>
              </a:rPr>
              <a:t>Stabileşte-ţi priorităţile! </a:t>
            </a:r>
            <a:endParaRPr lang="en-US" sz="1800" b="1" dirty="0" smtClean="0">
              <a:latin typeface="Times New Roman" pitchFamily="18" charset="0"/>
              <a:cs typeface="Times New Roman" pitchFamily="18" charset="0"/>
            </a:endParaRPr>
          </a:p>
          <a:p>
            <a:pPr algn="ctr">
              <a:spcBef>
                <a:spcPts val="0"/>
              </a:spcBef>
            </a:pPr>
            <a:r>
              <a:rPr lang="ro-RO" sz="1800" b="1" i="1" dirty="0" smtClean="0">
                <a:latin typeface="Times New Roman" pitchFamily="18" charset="0"/>
                <a:cs typeface="Times New Roman" pitchFamily="18" charset="0"/>
              </a:rPr>
              <a:t>Mergi la psiholog dacă</a:t>
            </a:r>
            <a:r>
              <a:rPr lang="ro-RO" sz="1800" b="1" i="1" dirty="0" smtClean="0">
                <a:latin typeface="Times New Roman" pitchFamily="18" charset="0"/>
                <a:cs typeface="Times New Roman" pitchFamily="18" charset="0"/>
              </a:rPr>
              <a:t>: ai </a:t>
            </a:r>
            <a:r>
              <a:rPr lang="ro-RO" sz="1800" b="1" i="1" dirty="0" smtClean="0">
                <a:latin typeface="Times New Roman" pitchFamily="18" charset="0"/>
                <a:cs typeface="Times New Roman" pitchFamily="18" charset="0"/>
              </a:rPr>
              <a:t>sentimente de disperare şi neajutorare</a:t>
            </a:r>
            <a:r>
              <a:rPr lang="ro-RO" sz="1800" b="1" i="1" dirty="0" smtClean="0">
                <a:latin typeface="Times New Roman" pitchFamily="18" charset="0"/>
                <a:cs typeface="Times New Roman" pitchFamily="18" charset="0"/>
              </a:rPr>
              <a:t>; trăieşti </a:t>
            </a:r>
            <a:r>
              <a:rPr lang="ro-RO" sz="1800" b="1" i="1" dirty="0" smtClean="0">
                <a:latin typeface="Times New Roman" pitchFamily="18" charset="0"/>
                <a:cs typeface="Times New Roman" pitchFamily="18" charset="0"/>
              </a:rPr>
              <a:t>dezinteresat pentru activităţi şi persoane</a:t>
            </a:r>
            <a:r>
              <a:rPr lang="ro-RO" sz="1800" b="1" i="1" dirty="0" smtClean="0">
                <a:latin typeface="Times New Roman" pitchFamily="18" charset="0"/>
                <a:cs typeface="Times New Roman" pitchFamily="18" charset="0"/>
              </a:rPr>
              <a:t>; ai </a:t>
            </a:r>
            <a:r>
              <a:rPr lang="ro-RO" sz="1800" b="1" i="1" dirty="0" smtClean="0">
                <a:latin typeface="Times New Roman" pitchFamily="18" charset="0"/>
                <a:cs typeface="Times New Roman" pitchFamily="18" charset="0"/>
              </a:rPr>
              <a:t>sentimente de frică legate de evenimente </a:t>
            </a:r>
            <a:r>
              <a:rPr lang="ro-RO" sz="1800" b="1" i="1" dirty="0" smtClean="0">
                <a:latin typeface="Times New Roman" pitchFamily="18" charset="0"/>
                <a:cs typeface="Times New Roman" pitchFamily="18" charset="0"/>
              </a:rPr>
              <a:t>extreme!</a:t>
            </a:r>
            <a:endParaRPr lang="en-US" sz="1800" b="1" dirty="0" smtClean="0">
              <a:latin typeface="Times New Roman" pitchFamily="18" charset="0"/>
              <a:cs typeface="Times New Roman" pitchFamily="18" charset="0"/>
            </a:endParaRPr>
          </a:p>
          <a:p>
            <a:pPr algn="just">
              <a:spcBef>
                <a:spcPts val="0"/>
              </a:spcBef>
            </a:pPr>
            <a:endParaRPr lang="en-US" sz="1800" b="1" dirty="0" smtClean="0">
              <a:latin typeface="Times New Roman" pitchFamily="18" charset="0"/>
              <a:cs typeface="Times New Roman" pitchFamily="18" charset="0"/>
            </a:endParaRPr>
          </a:p>
          <a:p>
            <a:endParaRPr 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AutoShape 4"/>
          <p:cNvSpPr>
            <a:spLocks noChangeArrowheads="1"/>
          </p:cNvSpPr>
          <p:nvPr/>
        </p:nvSpPr>
        <p:spPr bwMode="gray">
          <a:xfrm>
            <a:off x="142844" y="1643050"/>
            <a:ext cx="3000375" cy="527050"/>
          </a:xfrm>
          <a:prstGeom prst="roundRect">
            <a:avLst>
              <a:gd name="adj" fmla="val 50000"/>
            </a:avLst>
          </a:prstGeom>
          <a:solidFill>
            <a:schemeClr val="hlink"/>
          </a:solidFill>
          <a:ln w="38100" algn="ctr">
            <a:solidFill>
              <a:srgbClr val="FFFFFF"/>
            </a:solidFill>
            <a:round/>
            <a:headEnd/>
            <a:tailEnd/>
          </a:ln>
          <a:effectLst>
            <a:outerShdw dist="63500" dir="3187806" algn="ctr" rotWithShape="0">
              <a:srgbClr val="001D3A"/>
            </a:outerShdw>
          </a:effectLst>
        </p:spPr>
        <p:txBody>
          <a:bodyPr wrap="none" anchor="ctr"/>
          <a:lstStyle/>
          <a:p>
            <a:pPr algn="ctr"/>
            <a:r>
              <a:rPr lang="ro-RO" sz="2000" b="1" dirty="0" smtClean="0">
                <a:solidFill>
                  <a:srgbClr val="FF0000"/>
                </a:solidFill>
                <a:latin typeface="Times New Roman" pitchFamily="18" charset="0"/>
                <a:cs typeface="Times New Roman" pitchFamily="18" charset="0"/>
              </a:rPr>
              <a:t>Prevenţia</a:t>
            </a:r>
            <a:r>
              <a:rPr lang="en-US" sz="2000" b="1" dirty="0" smtClean="0">
                <a:solidFill>
                  <a:srgbClr val="FF0000"/>
                </a:solidFill>
                <a:latin typeface="Times New Roman" pitchFamily="18" charset="0"/>
                <a:cs typeface="Times New Roman" pitchFamily="18" charset="0"/>
              </a:rPr>
              <a:t> </a:t>
            </a:r>
            <a:r>
              <a:rPr lang="ro-RO" sz="2000" b="1" dirty="0" smtClean="0">
                <a:solidFill>
                  <a:srgbClr val="FF0000"/>
                </a:solidFill>
                <a:latin typeface="Times New Roman" pitchFamily="18" charset="0"/>
                <a:cs typeface="Times New Roman" pitchFamily="18" charset="0"/>
              </a:rPr>
              <a:t>primară</a:t>
            </a:r>
            <a:endParaRPr lang="en-US" sz="2000" b="1" dirty="0">
              <a:solidFill>
                <a:srgbClr val="FF0000"/>
              </a:solidFill>
              <a:latin typeface="Times New Roman" pitchFamily="18" charset="0"/>
              <a:cs typeface="Times New Roman" pitchFamily="18" charset="0"/>
            </a:endParaRPr>
          </a:p>
        </p:txBody>
      </p:sp>
      <p:sp>
        <p:nvSpPr>
          <p:cNvPr id="12292" name="Text Box 5"/>
          <p:cNvSpPr>
            <a:spLocks noGrp="1" noChangeArrowheads="1"/>
          </p:cNvSpPr>
          <p:nvPr>
            <p:ph type="title"/>
          </p:nvPr>
        </p:nvSpPr>
        <p:spPr bwMode="auto">
          <a:xfrm>
            <a:off x="215900" y="620713"/>
            <a:ext cx="8388350" cy="563562"/>
          </a:xfrm>
          <a:noFill/>
        </p:spPr>
        <p:txBody>
          <a:bodyPr>
            <a:normAutofit/>
          </a:bodyPr>
          <a:lstStyle/>
          <a:p>
            <a:pPr algn="ctr"/>
            <a:r>
              <a:rPr lang="en-US" sz="2800" b="1" i="1" dirty="0" smtClean="0">
                <a:solidFill>
                  <a:srgbClr val="FF0000"/>
                </a:solidFill>
                <a:latin typeface="Times New Roman" pitchFamily="18" charset="0"/>
                <a:cs typeface="Times New Roman" pitchFamily="18" charset="0"/>
              </a:rPr>
              <a:t>Conform </a:t>
            </a:r>
            <a:r>
              <a:rPr lang="en-US" sz="2800" b="1" i="1" dirty="0" smtClean="0">
                <a:solidFill>
                  <a:srgbClr val="FF0000"/>
                </a:solidFill>
                <a:latin typeface="Times New Roman" pitchFamily="18" charset="0"/>
                <a:cs typeface="Times New Roman" pitchFamily="18" charset="0"/>
              </a:rPr>
              <a:t>O</a:t>
            </a:r>
            <a:r>
              <a:rPr lang="ro-RO" sz="2800" b="1" i="1" dirty="0" smtClean="0">
                <a:solidFill>
                  <a:srgbClr val="FF0000"/>
                </a:solidFill>
                <a:latin typeface="Times New Roman" pitchFamily="18" charset="0"/>
                <a:cs typeface="Times New Roman" pitchFamily="18" charset="0"/>
              </a:rPr>
              <a:t>.</a:t>
            </a:r>
            <a:r>
              <a:rPr lang="en-US" sz="2800" b="1" i="1" dirty="0" smtClean="0">
                <a:solidFill>
                  <a:srgbClr val="FF0000"/>
                </a:solidFill>
                <a:latin typeface="Times New Roman" pitchFamily="18" charset="0"/>
                <a:cs typeface="Times New Roman" pitchFamily="18" charset="0"/>
              </a:rPr>
              <a:t>M</a:t>
            </a:r>
            <a:r>
              <a:rPr lang="ro-RO" sz="2800" b="1" i="1" dirty="0" smtClean="0">
                <a:solidFill>
                  <a:srgbClr val="FF0000"/>
                </a:solidFill>
                <a:latin typeface="Times New Roman" pitchFamily="18" charset="0"/>
                <a:cs typeface="Times New Roman" pitchFamily="18" charset="0"/>
              </a:rPr>
              <a:t>.</a:t>
            </a:r>
            <a:r>
              <a:rPr lang="en-US" sz="2800" b="1" i="1" dirty="0" smtClean="0">
                <a:solidFill>
                  <a:srgbClr val="FF0000"/>
                </a:solidFill>
                <a:latin typeface="Times New Roman" pitchFamily="18" charset="0"/>
                <a:cs typeface="Times New Roman" pitchFamily="18" charset="0"/>
              </a:rPr>
              <a:t>S</a:t>
            </a:r>
            <a:r>
              <a:rPr lang="ro-RO" sz="2800" b="1" i="1" dirty="0" smtClean="0">
                <a:solidFill>
                  <a:srgbClr val="FF0000"/>
                </a:solidFill>
                <a:latin typeface="Times New Roman" pitchFamily="18" charset="0"/>
                <a:cs typeface="Times New Roman" pitchFamily="18" charset="0"/>
              </a:rPr>
              <a:t>. </a:t>
            </a:r>
            <a:endParaRPr lang="en-US" sz="2800" b="1" i="1" dirty="0" smtClean="0">
              <a:solidFill>
                <a:srgbClr val="FF0000"/>
              </a:solidFill>
              <a:latin typeface="Times New Roman" pitchFamily="18" charset="0"/>
              <a:cs typeface="Times New Roman" pitchFamily="18" charset="0"/>
            </a:endParaRPr>
          </a:p>
        </p:txBody>
      </p:sp>
      <p:sp>
        <p:nvSpPr>
          <p:cNvPr id="101382" name="AutoShape 6"/>
          <p:cNvSpPr>
            <a:spLocks noChangeArrowheads="1"/>
          </p:cNvSpPr>
          <p:nvPr/>
        </p:nvSpPr>
        <p:spPr bwMode="gray">
          <a:xfrm>
            <a:off x="285720" y="2357430"/>
            <a:ext cx="3257550" cy="3333750"/>
          </a:xfrm>
          <a:prstGeom prst="chevron">
            <a:avLst>
              <a:gd name="adj" fmla="val 16468"/>
            </a:avLst>
          </a:prstGeom>
          <a:gradFill rotWithShape="1">
            <a:gsLst>
              <a:gs pos="0">
                <a:schemeClr val="hlink"/>
              </a:gs>
              <a:gs pos="100000">
                <a:srgbClr val="FFFFFF"/>
              </a:gs>
            </a:gsLst>
            <a:path path="rect">
              <a:fillToRect r="100000" b="100000"/>
            </a:path>
          </a:gradFill>
          <a:ln w="38100">
            <a:solidFill>
              <a:srgbClr val="EAEAEA"/>
            </a:solidFill>
            <a:miter lim="800000"/>
            <a:headEnd/>
            <a:tailEnd/>
          </a:ln>
          <a:effectLst>
            <a:outerShdw dist="109250" dir="3267739" algn="ctr" rotWithShape="0">
              <a:srgbClr val="333333">
                <a:alpha val="50000"/>
              </a:srgbClr>
            </a:outerShdw>
          </a:effectLst>
        </p:spPr>
        <p:txBody>
          <a:bodyPr anchor="ctr">
            <a:spAutoFit/>
          </a:bodyPr>
          <a:lstStyle/>
          <a:p>
            <a:endParaRPr lang="ro-RO" dirty="0"/>
          </a:p>
        </p:txBody>
      </p:sp>
      <p:sp>
        <p:nvSpPr>
          <p:cNvPr id="101383" name="AutoShape 7"/>
          <p:cNvSpPr>
            <a:spLocks noChangeArrowheads="1"/>
          </p:cNvSpPr>
          <p:nvPr/>
        </p:nvSpPr>
        <p:spPr bwMode="gray">
          <a:xfrm>
            <a:off x="3000375" y="2357438"/>
            <a:ext cx="3433763" cy="3333750"/>
          </a:xfrm>
          <a:prstGeom prst="chevron">
            <a:avLst>
              <a:gd name="adj" fmla="val 17906"/>
            </a:avLst>
          </a:prstGeom>
          <a:gradFill rotWithShape="1">
            <a:gsLst>
              <a:gs pos="0">
                <a:schemeClr val="accent1"/>
              </a:gs>
              <a:gs pos="100000">
                <a:srgbClr val="FFFFFF"/>
              </a:gs>
            </a:gsLst>
            <a:path path="rect">
              <a:fillToRect r="100000" b="100000"/>
            </a:path>
          </a:gradFill>
          <a:ln w="38100">
            <a:solidFill>
              <a:srgbClr val="EAEAEA"/>
            </a:solidFill>
            <a:miter lim="800000"/>
            <a:headEnd/>
            <a:tailEnd/>
          </a:ln>
          <a:effectLst>
            <a:outerShdw dist="109250" dir="3267739" algn="ctr" rotWithShape="0">
              <a:srgbClr val="333333">
                <a:alpha val="50000"/>
              </a:srgbClr>
            </a:outerShdw>
          </a:effectLst>
        </p:spPr>
        <p:txBody>
          <a:bodyPr anchor="ctr">
            <a:spAutoFit/>
          </a:bodyPr>
          <a:lstStyle/>
          <a:p>
            <a:endParaRPr lang="ro-RO" dirty="0"/>
          </a:p>
        </p:txBody>
      </p:sp>
      <p:sp>
        <p:nvSpPr>
          <p:cNvPr id="101384" name="AutoShape 8"/>
          <p:cNvSpPr>
            <a:spLocks noChangeArrowheads="1"/>
          </p:cNvSpPr>
          <p:nvPr/>
        </p:nvSpPr>
        <p:spPr bwMode="gray">
          <a:xfrm>
            <a:off x="5929322" y="2357430"/>
            <a:ext cx="3433762" cy="3333750"/>
          </a:xfrm>
          <a:prstGeom prst="chevron">
            <a:avLst>
              <a:gd name="adj" fmla="val 17906"/>
            </a:avLst>
          </a:prstGeom>
          <a:gradFill rotWithShape="1">
            <a:gsLst>
              <a:gs pos="0">
                <a:schemeClr val="tx1"/>
              </a:gs>
              <a:gs pos="100000">
                <a:srgbClr val="FFFFFF"/>
              </a:gs>
            </a:gsLst>
            <a:path path="rect">
              <a:fillToRect r="100000" b="100000"/>
            </a:path>
          </a:gradFill>
          <a:ln w="38100">
            <a:solidFill>
              <a:srgbClr val="EAEAEA"/>
            </a:solidFill>
            <a:miter lim="800000"/>
            <a:headEnd/>
            <a:tailEnd/>
          </a:ln>
          <a:effectLst>
            <a:outerShdw dist="109250" dir="3267739" algn="ctr" rotWithShape="0">
              <a:srgbClr val="333333">
                <a:alpha val="50000"/>
              </a:srgbClr>
            </a:outerShdw>
          </a:effectLst>
        </p:spPr>
        <p:txBody>
          <a:bodyPr anchor="ctr">
            <a:spAutoFit/>
          </a:bodyPr>
          <a:lstStyle/>
          <a:p>
            <a:endParaRPr lang="ro-RO" dirty="0"/>
          </a:p>
        </p:txBody>
      </p:sp>
      <p:sp>
        <p:nvSpPr>
          <p:cNvPr id="12296" name="Text Box 11"/>
          <p:cNvSpPr txBox="1">
            <a:spLocks noChangeArrowheads="1"/>
          </p:cNvSpPr>
          <p:nvPr/>
        </p:nvSpPr>
        <p:spPr bwMode="auto">
          <a:xfrm>
            <a:off x="6572250" y="2285992"/>
            <a:ext cx="2357468" cy="4401205"/>
          </a:xfrm>
          <a:prstGeom prst="rect">
            <a:avLst/>
          </a:prstGeom>
          <a:noFill/>
          <a:ln w="9525">
            <a:noFill/>
            <a:miter lim="800000"/>
            <a:headEnd/>
            <a:tailEnd/>
          </a:ln>
        </p:spPr>
        <p:txBody>
          <a:bodyPr wrap="square">
            <a:spAutoFit/>
          </a:bodyPr>
          <a:lstStyle/>
          <a:p>
            <a:pPr>
              <a:spcBef>
                <a:spcPct val="50000"/>
              </a:spcBef>
              <a:buFont typeface="Wingdings" pitchFamily="2" charset="2"/>
              <a:buChar char="Ø"/>
            </a:pPr>
            <a:endParaRPr lang="ro-RO" sz="2000" dirty="0" smtClean="0">
              <a:solidFill>
                <a:srgbClr val="000099"/>
              </a:solidFill>
            </a:endParaRPr>
          </a:p>
          <a:p>
            <a:pPr algn="ctr">
              <a:spcBef>
                <a:spcPct val="50000"/>
              </a:spcBef>
              <a:buFont typeface="Wingdings" pitchFamily="2" charset="2"/>
              <a:buChar char="Ø"/>
            </a:pPr>
            <a:r>
              <a:rPr lang="ro-RO" sz="2000" dirty="0" smtClean="0">
                <a:solidFill>
                  <a:srgbClr val="000099"/>
                </a:solidFill>
              </a:rPr>
              <a:t> </a:t>
            </a:r>
            <a:r>
              <a:rPr lang="ro-RO" sz="2000" b="1" dirty="0" smtClean="0">
                <a:latin typeface="Times New Roman" pitchFamily="18" charset="0"/>
                <a:cs typeface="Times New Roman" pitchFamily="18" charset="0"/>
              </a:rPr>
              <a:t>se </a:t>
            </a:r>
            <a:r>
              <a:rPr lang="ro-RO" sz="2000" b="1" dirty="0" smtClean="0">
                <a:latin typeface="Times New Roman" pitchFamily="18" charset="0"/>
                <a:cs typeface="Times New Roman" pitchFamily="18" charset="0"/>
              </a:rPr>
              <a:t>asigură </a:t>
            </a:r>
            <a:r>
              <a:rPr lang="ro-RO" sz="2000" b="1" dirty="0" smtClean="0">
                <a:latin typeface="Times New Roman" pitchFamily="18" charset="0"/>
                <a:cs typeface="Times New Roman" pitchFamily="18" charset="0"/>
              </a:rPr>
              <a:t>în </a:t>
            </a:r>
            <a:r>
              <a:rPr lang="ro-RO" sz="2000" b="1" dirty="0" smtClean="0">
                <a:latin typeface="Times New Roman" pitchFamily="18" charset="0"/>
                <a:cs typeface="Times New Roman" pitchFamily="18" charset="0"/>
              </a:rPr>
              <a:t>cazul tulburărilor/ </a:t>
            </a:r>
            <a:r>
              <a:rPr lang="ro-RO" sz="2000" b="1" dirty="0" smtClean="0">
                <a:latin typeface="Times New Roman" pitchFamily="18" charset="0"/>
                <a:cs typeface="Times New Roman" pitchFamily="18" charset="0"/>
              </a:rPr>
              <a:t>bolilor cronice şi urmareşte reducerea problemelor induse de complicaţiile acestora. </a:t>
            </a:r>
            <a:endParaRPr lang="en-US" sz="2000" b="1" dirty="0" smtClean="0">
              <a:solidFill>
                <a:schemeClr val="bg2">
                  <a:lumMod val="25000"/>
                </a:schemeClr>
              </a:solidFill>
              <a:latin typeface="Times New Roman" pitchFamily="18" charset="0"/>
              <a:cs typeface="Times New Roman" pitchFamily="18" charset="0"/>
            </a:endParaRPr>
          </a:p>
          <a:p>
            <a:pPr>
              <a:spcBef>
                <a:spcPct val="50000"/>
              </a:spcBef>
              <a:buFont typeface="Wingdings" pitchFamily="2" charset="2"/>
              <a:buNone/>
            </a:pPr>
            <a:endParaRPr lang="ro-RO" sz="2000" dirty="0" smtClean="0">
              <a:solidFill>
                <a:srgbClr val="000099"/>
              </a:solidFill>
            </a:endParaRPr>
          </a:p>
          <a:p>
            <a:pPr>
              <a:spcBef>
                <a:spcPct val="50000"/>
              </a:spcBef>
            </a:pPr>
            <a:endParaRPr lang="ro-RO" sz="2000" dirty="0" smtClean="0">
              <a:solidFill>
                <a:srgbClr val="000099"/>
              </a:solidFill>
            </a:endParaRPr>
          </a:p>
          <a:p>
            <a:pPr>
              <a:spcBef>
                <a:spcPct val="50000"/>
              </a:spcBef>
              <a:buFont typeface="Wingdings" pitchFamily="2" charset="2"/>
              <a:buNone/>
            </a:pPr>
            <a:endParaRPr lang="ro-RO" sz="2000" dirty="0">
              <a:solidFill>
                <a:srgbClr val="000099"/>
              </a:solidFill>
            </a:endParaRPr>
          </a:p>
        </p:txBody>
      </p:sp>
      <p:sp>
        <p:nvSpPr>
          <p:cNvPr id="14" name="AutoShape 7"/>
          <p:cNvSpPr>
            <a:spLocks noChangeArrowheads="1"/>
          </p:cNvSpPr>
          <p:nvPr/>
        </p:nvSpPr>
        <p:spPr bwMode="gray">
          <a:xfrm>
            <a:off x="6072187" y="1643050"/>
            <a:ext cx="3071813" cy="527050"/>
          </a:xfrm>
          <a:prstGeom prst="roundRect">
            <a:avLst>
              <a:gd name="adj" fmla="val 50000"/>
            </a:avLst>
          </a:prstGeom>
          <a:solidFill>
            <a:schemeClr val="tx1"/>
          </a:solidFill>
          <a:ln w="38100" algn="ctr">
            <a:solidFill>
              <a:srgbClr val="FFFFFF"/>
            </a:solidFill>
            <a:round/>
            <a:headEnd/>
            <a:tailEnd/>
          </a:ln>
          <a:effectLst>
            <a:outerShdw dist="63500" dir="3187806" algn="ctr" rotWithShape="0">
              <a:srgbClr val="001D3A"/>
            </a:outerShdw>
          </a:effectLst>
        </p:spPr>
        <p:txBody>
          <a:bodyPr wrap="none" anchor="ctr"/>
          <a:lstStyle/>
          <a:p>
            <a:pPr algn="ctr" eaLnBrk="0" hangingPunct="0"/>
            <a:r>
              <a:rPr lang="ro-RO" sz="2000" b="1" dirty="0" smtClean="0">
                <a:solidFill>
                  <a:schemeClr val="bg1"/>
                </a:solidFill>
                <a:latin typeface="Times New Roman" pitchFamily="18" charset="0"/>
                <a:cs typeface="Times New Roman" pitchFamily="18" charset="0"/>
              </a:rPr>
              <a:t>Prevenţia terţiară</a:t>
            </a:r>
            <a:endParaRPr lang="en-US" sz="2000" b="1" dirty="0">
              <a:solidFill>
                <a:schemeClr val="bg1"/>
              </a:solidFill>
              <a:latin typeface="Times New Roman" pitchFamily="18" charset="0"/>
              <a:cs typeface="Times New Roman" pitchFamily="18" charset="0"/>
            </a:endParaRPr>
          </a:p>
        </p:txBody>
      </p:sp>
      <p:sp>
        <p:nvSpPr>
          <p:cNvPr id="16" name="AutoShape 8"/>
          <p:cNvSpPr>
            <a:spLocks noChangeArrowheads="1"/>
          </p:cNvSpPr>
          <p:nvPr/>
        </p:nvSpPr>
        <p:spPr bwMode="gray">
          <a:xfrm>
            <a:off x="3071813" y="1643063"/>
            <a:ext cx="3143250" cy="527050"/>
          </a:xfrm>
          <a:prstGeom prst="roundRect">
            <a:avLst>
              <a:gd name="adj" fmla="val 50000"/>
            </a:avLst>
          </a:prstGeom>
          <a:solidFill>
            <a:schemeClr val="accent1"/>
          </a:solidFill>
          <a:ln w="38100" algn="ctr">
            <a:solidFill>
              <a:srgbClr val="FFFFFF"/>
            </a:solidFill>
            <a:round/>
            <a:headEnd/>
            <a:tailEnd/>
          </a:ln>
          <a:effectLst>
            <a:outerShdw dist="63500" dir="3187806" algn="ctr" rotWithShape="0">
              <a:srgbClr val="001D3A"/>
            </a:outerShdw>
          </a:effectLst>
        </p:spPr>
        <p:txBody>
          <a:bodyPr wrap="none" anchor="ctr"/>
          <a:lstStyle/>
          <a:p>
            <a:pPr algn="ctr"/>
            <a:r>
              <a:rPr lang="ro-RO" sz="2000" b="1" dirty="0" smtClean="0">
                <a:solidFill>
                  <a:srgbClr val="FF0000"/>
                </a:solidFill>
                <a:latin typeface="Times New Roman" pitchFamily="18" charset="0"/>
                <a:cs typeface="Times New Roman" pitchFamily="18" charset="0"/>
              </a:rPr>
              <a:t>Prevenţia secundară</a:t>
            </a:r>
            <a:endParaRPr lang="en-US" sz="2000" b="1" dirty="0">
              <a:solidFill>
                <a:srgbClr val="FF0000"/>
              </a:solidFill>
              <a:latin typeface="Times New Roman" pitchFamily="18" charset="0"/>
              <a:cs typeface="Times New Roman" pitchFamily="18" charset="0"/>
            </a:endParaRPr>
          </a:p>
        </p:txBody>
      </p:sp>
      <p:sp>
        <p:nvSpPr>
          <p:cNvPr id="12299" name="Text Box 13"/>
          <p:cNvSpPr txBox="1">
            <a:spLocks noChangeArrowheads="1"/>
          </p:cNvSpPr>
          <p:nvPr/>
        </p:nvSpPr>
        <p:spPr bwMode="auto">
          <a:xfrm>
            <a:off x="428596" y="2571744"/>
            <a:ext cx="2562225" cy="3016210"/>
          </a:xfrm>
          <a:prstGeom prst="rect">
            <a:avLst/>
          </a:prstGeom>
          <a:noFill/>
          <a:ln w="9525">
            <a:noFill/>
            <a:miter lim="800000"/>
            <a:headEnd/>
            <a:tailEnd/>
          </a:ln>
        </p:spPr>
        <p:txBody>
          <a:bodyPr>
            <a:spAutoFit/>
          </a:bodyPr>
          <a:lstStyle/>
          <a:p>
            <a:pPr algn="ctr">
              <a:spcBef>
                <a:spcPct val="50000"/>
              </a:spcBef>
              <a:buClr>
                <a:srgbClr val="000099"/>
              </a:buClr>
              <a:buFont typeface="Wingdings" pitchFamily="2" charset="2"/>
              <a:buChar char="Ø"/>
            </a:pPr>
            <a:r>
              <a:rPr lang="ro-RO" sz="2000" dirty="0" smtClean="0">
                <a:solidFill>
                  <a:srgbClr val="0070C0"/>
                </a:solidFill>
              </a:rPr>
              <a:t> </a:t>
            </a:r>
            <a:r>
              <a:rPr lang="ro-RO" sz="2000" b="1" dirty="0" smtClean="0">
                <a:latin typeface="Times New Roman" pitchFamily="18" charset="0"/>
                <a:cs typeface="Times New Roman" pitchFamily="18" charset="0"/>
              </a:rPr>
              <a:t>se referă la intervenţia care previne instalarea tulburărilor, se realizează asupra populaţiei sănătoase şi se </a:t>
            </a:r>
            <a:r>
              <a:rPr lang="ro-RO" sz="2000" b="1" dirty="0" smtClean="0">
                <a:latin typeface="Times New Roman" pitchFamily="18" charset="0"/>
                <a:cs typeface="Times New Roman" pitchFamily="18" charset="0"/>
              </a:rPr>
              <a:t>asigură </a:t>
            </a:r>
            <a:r>
              <a:rPr lang="ro-RO" sz="2000" b="1" dirty="0" smtClean="0">
                <a:latin typeface="Times New Roman" pitchFamily="18" charset="0"/>
                <a:cs typeface="Times New Roman" pitchFamily="18" charset="0"/>
              </a:rPr>
              <a:t>la nivel </a:t>
            </a:r>
            <a:r>
              <a:rPr lang="en-US" sz="2000" b="1" dirty="0" smtClean="0">
                <a:latin typeface="Times New Roman" pitchFamily="18" charset="0"/>
                <a:cs typeface="Times New Roman" pitchFamily="18" charset="0"/>
              </a:rPr>
              <a:t>individual </a:t>
            </a:r>
            <a:r>
              <a:rPr lang="ro-RO" sz="2000" b="1" dirty="0" smtClean="0">
                <a:latin typeface="Times New Roman" pitchFamily="18" charset="0"/>
                <a:cs typeface="Times New Roman" pitchFamily="18" charset="0"/>
              </a:rPr>
              <a:t>şi de grup.</a:t>
            </a:r>
          </a:p>
          <a:p>
            <a:pPr algn="ctr">
              <a:spcBef>
                <a:spcPct val="50000"/>
              </a:spcBef>
              <a:buClr>
                <a:srgbClr val="000099"/>
              </a:buClr>
            </a:pPr>
            <a:endParaRPr lang="ro-RO" sz="2000" b="1" dirty="0">
              <a:latin typeface="Times New Roman" pitchFamily="18" charset="0"/>
              <a:cs typeface="Times New Roman" pitchFamily="18" charset="0"/>
            </a:endParaRPr>
          </a:p>
        </p:txBody>
      </p:sp>
      <p:sp>
        <p:nvSpPr>
          <p:cNvPr id="12300" name="Text Box 14"/>
          <p:cNvSpPr txBox="1">
            <a:spLocks noChangeArrowheads="1"/>
          </p:cNvSpPr>
          <p:nvPr/>
        </p:nvSpPr>
        <p:spPr bwMode="auto">
          <a:xfrm>
            <a:off x="3357555" y="2571750"/>
            <a:ext cx="2846396" cy="2400657"/>
          </a:xfrm>
          <a:prstGeom prst="rect">
            <a:avLst/>
          </a:prstGeom>
          <a:noFill/>
          <a:ln w="9525">
            <a:noFill/>
            <a:miter lim="800000"/>
            <a:headEnd/>
            <a:tailEnd/>
          </a:ln>
        </p:spPr>
        <p:txBody>
          <a:bodyPr wrap="square">
            <a:spAutoFit/>
          </a:bodyPr>
          <a:lstStyle/>
          <a:p>
            <a:pPr algn="ctr">
              <a:spcBef>
                <a:spcPct val="50000"/>
              </a:spcBef>
              <a:buClr>
                <a:srgbClr val="000099"/>
              </a:buClr>
              <a:buFont typeface="Wingdings" pitchFamily="2" charset="2"/>
              <a:buChar char="Ø"/>
            </a:pPr>
            <a:r>
              <a:rPr lang="ro-RO" sz="2000" b="1" dirty="0" smtClean="0">
                <a:latin typeface="Times New Roman" pitchFamily="18" charset="0"/>
                <a:cs typeface="Times New Roman" pitchFamily="18" charset="0"/>
              </a:rPr>
              <a:t> se referă la intervenţia care are loc imediat după apariţia tulburării, în scopul prevenirii complicaţiilor şi evoluţiei acesteia.</a:t>
            </a:r>
          </a:p>
          <a:p>
            <a:pPr>
              <a:spcBef>
                <a:spcPct val="50000"/>
              </a:spcBef>
              <a:buClr>
                <a:srgbClr val="000099"/>
              </a:buClr>
            </a:pPr>
            <a:endParaRPr lang="en-US" sz="2000" dirty="0" smtClean="0">
              <a:solidFill>
                <a:schemeClr val="bg2">
                  <a:lumMod val="10000"/>
                </a:schemeClr>
              </a:solidFill>
            </a:endParaRPr>
          </a:p>
        </p:txBody>
      </p:sp>
      <p:sp>
        <p:nvSpPr>
          <p:cNvPr id="12305" name="Rectangle 4"/>
          <p:cNvSpPr txBox="1">
            <a:spLocks noGrp="1" noChangeArrowheads="1"/>
          </p:cNvSpPr>
          <p:nvPr/>
        </p:nvSpPr>
        <p:spPr bwMode="gray">
          <a:xfrm>
            <a:off x="8675688" y="6569075"/>
            <a:ext cx="360362" cy="244475"/>
          </a:xfrm>
          <a:prstGeom prst="rect">
            <a:avLst/>
          </a:prstGeom>
          <a:noFill/>
          <a:ln w="9525">
            <a:noFill/>
            <a:miter lim="800000"/>
            <a:headEnd/>
            <a:tailEnd/>
          </a:ln>
        </p:spPr>
        <p:txBody>
          <a:bodyPr/>
          <a:lstStyle/>
          <a:p>
            <a:pPr algn="ctr"/>
            <a:r>
              <a:rPr lang="en-US" sz="1200" dirty="0" smtClean="0">
                <a:solidFill>
                  <a:schemeClr val="bg2">
                    <a:lumMod val="25000"/>
                  </a:schemeClr>
                </a:solidFill>
              </a:rPr>
              <a:t>4</a:t>
            </a:r>
            <a:endParaRPr lang="en-US" sz="1200" dirty="0">
              <a:solidFill>
                <a:schemeClr val="bg2">
                  <a:lumMod val="25000"/>
                </a:schemeClr>
              </a:solidFill>
            </a:endParaRPr>
          </a:p>
        </p:txBody>
      </p:sp>
      <p:pic>
        <p:nvPicPr>
          <p:cNvPr id="15" name="Picture 5" descr="Movesign"/>
          <p:cNvPicPr>
            <a:picLocks noChangeAspect="1" noChangeArrowheads="1" noCrop="1"/>
          </p:cNvPicPr>
          <p:nvPr/>
        </p:nvPicPr>
        <p:blipFill>
          <a:blip r:embed="rId3"/>
          <a:srcRect/>
          <a:stretch>
            <a:fillRect/>
          </a:stretch>
        </p:blipFill>
        <p:spPr bwMode="auto">
          <a:xfrm>
            <a:off x="8358188" y="0"/>
            <a:ext cx="785812" cy="785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eaLnBrk="0" hangingPunct="0"/>
            <a:r>
              <a:rPr lang="ro-RO" sz="2800" b="1" i="1" smtClean="0">
                <a:solidFill>
                  <a:srgbClr val="C00000"/>
                </a:solidFill>
                <a:latin typeface="Times New Roman" pitchFamily="18" charset="0"/>
                <a:cs typeface="Times New Roman" pitchFamily="18" charset="0"/>
              </a:rPr>
              <a:t>Psihoeducaţie/psihoprofilaxie</a:t>
            </a:r>
            <a:r>
              <a:rPr lang="ro-RO" sz="2800" b="1" i="1" dirty="0" smtClean="0">
                <a:solidFill>
                  <a:srgbClr val="C00000"/>
                </a:solidFill>
                <a:latin typeface="Times New Roman" pitchFamily="18" charset="0"/>
                <a:cs typeface="Times New Roman" pitchFamily="18" charset="0"/>
              </a:rPr>
              <a:t/>
            </a:r>
            <a:br>
              <a:rPr lang="ro-RO" sz="2800" b="1" i="1" dirty="0" smtClean="0">
                <a:solidFill>
                  <a:srgbClr val="C00000"/>
                </a:solidFill>
                <a:latin typeface="Times New Roman" pitchFamily="18" charset="0"/>
                <a:cs typeface="Times New Roman" pitchFamily="18" charset="0"/>
              </a:rPr>
            </a:br>
            <a:r>
              <a:rPr lang="ro-RO" sz="2800" b="1" i="1" dirty="0" smtClean="0">
                <a:solidFill>
                  <a:srgbClr val="C00000"/>
                </a:solidFill>
                <a:latin typeface="Times New Roman" pitchFamily="18" charset="0"/>
                <a:cs typeface="Times New Roman" pitchFamily="18" charset="0"/>
              </a:rPr>
              <a:t>- programe tematice </a:t>
            </a:r>
            <a:r>
              <a:rPr lang="ro-RO" sz="2800" b="1" i="1" dirty="0" smtClean="0">
                <a:solidFill>
                  <a:srgbClr val="C00000"/>
                </a:solidFill>
                <a:latin typeface="Times New Roman" pitchFamily="18" charset="0"/>
                <a:cs typeface="Times New Roman" pitchFamily="18" charset="0"/>
              </a:rPr>
              <a:t>-</a:t>
            </a:r>
            <a:endParaRPr lang="en-US" sz="2800" i="1" dirty="0">
              <a:solidFill>
                <a:srgbClr val="C0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AutoShape 3"/>
          <p:cNvSpPr>
            <a:spLocks noChangeArrowheads="1"/>
          </p:cNvSpPr>
          <p:nvPr/>
        </p:nvSpPr>
        <p:spPr bwMode="auto">
          <a:xfrm>
            <a:off x="6357950" y="3071810"/>
            <a:ext cx="2143140" cy="3432175"/>
          </a:xfrm>
          <a:prstGeom prst="roundRect">
            <a:avLst>
              <a:gd name="adj" fmla="val 16667"/>
            </a:avLst>
          </a:prstGeom>
          <a:noFill/>
          <a:ln w="38100">
            <a:solidFill>
              <a:schemeClr val="tx1"/>
            </a:solidFill>
            <a:round/>
            <a:headEnd/>
            <a:tailEnd/>
          </a:ln>
        </p:spPr>
        <p:txBody>
          <a:bodyPr wrap="none" anchor="ctr"/>
          <a:lstStyle/>
          <a:p>
            <a:pPr eaLnBrk="0" hangingPunct="0"/>
            <a:endParaRPr lang="ro-RO">
              <a:latin typeface="Verdana" pitchFamily="34" charset="0"/>
            </a:endParaRPr>
          </a:p>
        </p:txBody>
      </p:sp>
      <p:sp>
        <p:nvSpPr>
          <p:cNvPr id="14340" name="AutoShape 5"/>
          <p:cNvSpPr>
            <a:spLocks noChangeArrowheads="1"/>
          </p:cNvSpPr>
          <p:nvPr/>
        </p:nvSpPr>
        <p:spPr bwMode="auto">
          <a:xfrm>
            <a:off x="285720" y="3071810"/>
            <a:ext cx="2286024" cy="3359150"/>
          </a:xfrm>
          <a:prstGeom prst="roundRect">
            <a:avLst>
              <a:gd name="adj" fmla="val 16667"/>
            </a:avLst>
          </a:prstGeom>
          <a:noFill/>
          <a:ln w="38100">
            <a:solidFill>
              <a:schemeClr val="tx1"/>
            </a:solidFill>
            <a:round/>
            <a:headEnd/>
            <a:tailEnd/>
          </a:ln>
        </p:spPr>
        <p:txBody>
          <a:bodyPr wrap="none" anchor="ctr"/>
          <a:lstStyle/>
          <a:p>
            <a:pPr eaLnBrk="0" hangingPunct="0"/>
            <a:endParaRPr lang="ro-RO">
              <a:latin typeface="Verdana" pitchFamily="34" charset="0"/>
            </a:endParaRPr>
          </a:p>
        </p:txBody>
      </p:sp>
      <p:sp>
        <p:nvSpPr>
          <p:cNvPr id="14341" name="Text Box 6"/>
          <p:cNvSpPr txBox="1">
            <a:spLocks noChangeArrowheads="1"/>
          </p:cNvSpPr>
          <p:nvPr/>
        </p:nvSpPr>
        <p:spPr bwMode="auto">
          <a:xfrm>
            <a:off x="357158" y="3071811"/>
            <a:ext cx="1928836" cy="3354765"/>
          </a:xfrm>
          <a:prstGeom prst="rect">
            <a:avLst/>
          </a:prstGeom>
          <a:noFill/>
          <a:ln w="9525">
            <a:noFill/>
            <a:miter lim="800000"/>
            <a:headEnd/>
            <a:tailEnd/>
          </a:ln>
        </p:spPr>
        <p:txBody>
          <a:bodyPr wrap="square">
            <a:spAutoFit/>
          </a:bodyPr>
          <a:lstStyle/>
          <a:p>
            <a:pPr algn="ctr" eaLnBrk="0" hangingPunct="0"/>
            <a:endParaRPr lang="ro-RO" sz="2000" b="1" dirty="0" smtClean="0">
              <a:solidFill>
                <a:srgbClr val="000066"/>
              </a:solidFill>
            </a:endParaRPr>
          </a:p>
          <a:p>
            <a:pPr algn="ctr" eaLnBrk="0" hangingPunct="0"/>
            <a:r>
              <a:rPr lang="ro-RO" sz="2000" b="1" dirty="0" smtClean="0">
                <a:solidFill>
                  <a:srgbClr val="000066"/>
                </a:solidFill>
              </a:rPr>
              <a:t>Pregătirea psihologică şi </a:t>
            </a:r>
          </a:p>
          <a:p>
            <a:pPr algn="ctr" eaLnBrk="0" hangingPunct="0"/>
            <a:r>
              <a:rPr lang="ro-RO" sz="2000" b="1" dirty="0" smtClean="0">
                <a:solidFill>
                  <a:srgbClr val="000066"/>
                </a:solidFill>
              </a:rPr>
              <a:t>controlul stresului </a:t>
            </a:r>
          </a:p>
          <a:p>
            <a:pPr algn="ctr" eaLnBrk="0" hangingPunct="0"/>
            <a:r>
              <a:rPr lang="ro-RO" sz="2000" b="1" dirty="0" smtClean="0">
                <a:solidFill>
                  <a:srgbClr val="000066"/>
                </a:solidFill>
              </a:rPr>
              <a:t>operaţional </a:t>
            </a:r>
          </a:p>
          <a:p>
            <a:pPr algn="ctr" eaLnBrk="0" hangingPunct="0"/>
            <a:endParaRPr lang="ro-RO" sz="2000" b="1" dirty="0">
              <a:solidFill>
                <a:srgbClr val="000066"/>
              </a:solidFill>
            </a:endParaRPr>
          </a:p>
          <a:p>
            <a:pPr algn="ctr" eaLnBrk="0" hangingPunct="0"/>
            <a:r>
              <a:rPr lang="ro-RO" b="1" dirty="0" smtClean="0">
                <a:solidFill>
                  <a:srgbClr val="C00000"/>
                </a:solidFill>
                <a:latin typeface="Times New Roman" pitchFamily="18" charset="0"/>
                <a:cs typeface="Times New Roman" pitchFamily="18" charset="0"/>
              </a:rPr>
              <a:t>- este </a:t>
            </a:r>
            <a:r>
              <a:rPr lang="ro-RO" b="1" dirty="0" smtClean="0">
                <a:solidFill>
                  <a:srgbClr val="C00000"/>
                </a:solidFill>
                <a:latin typeface="Times New Roman" pitchFamily="18" charset="0"/>
                <a:cs typeface="Times New Roman" pitchFamily="18" charset="0"/>
              </a:rPr>
              <a:t>atributul    </a:t>
            </a:r>
            <a:r>
              <a:rPr lang="en-US" b="1" dirty="0" err="1" smtClean="0">
                <a:solidFill>
                  <a:srgbClr val="C00000"/>
                </a:solidFill>
                <a:latin typeface="Times New Roman" pitchFamily="18" charset="0"/>
                <a:cs typeface="Times New Roman" pitchFamily="18" charset="0"/>
              </a:rPr>
              <a:t>liderilor</a:t>
            </a:r>
            <a:r>
              <a:rPr lang="ro-RO" b="1" dirty="0" smtClean="0">
                <a:solidFill>
                  <a:srgbClr val="C00000"/>
                </a:solidFill>
                <a:latin typeface="Times New Roman" pitchFamily="18" charset="0"/>
                <a:cs typeface="Times New Roman" pitchFamily="18" charset="0"/>
              </a:rPr>
              <a:t> şi a psihologului</a:t>
            </a:r>
            <a:endParaRPr lang="ro-RO" b="1" dirty="0">
              <a:solidFill>
                <a:srgbClr val="C00000"/>
              </a:solidFill>
              <a:latin typeface="Times New Roman" pitchFamily="18" charset="0"/>
              <a:cs typeface="Times New Roman" pitchFamily="18" charset="0"/>
            </a:endParaRPr>
          </a:p>
          <a:p>
            <a:pPr eaLnBrk="0" hangingPunct="0"/>
            <a:endParaRPr lang="en-US" dirty="0">
              <a:solidFill>
                <a:srgbClr val="000066"/>
              </a:solidFill>
            </a:endParaRPr>
          </a:p>
        </p:txBody>
      </p:sp>
      <p:sp>
        <p:nvSpPr>
          <p:cNvPr id="69639" name="Freeform 7"/>
          <p:cNvSpPr>
            <a:spLocks/>
          </p:cNvSpPr>
          <p:nvPr/>
        </p:nvSpPr>
        <p:spPr bwMode="gray">
          <a:xfrm>
            <a:off x="2428860" y="2285992"/>
            <a:ext cx="903288" cy="1357323"/>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chemeClr val="accent2">
                  <a:gamma/>
                  <a:tint val="63529"/>
                  <a:invGamma/>
                </a:schemeClr>
              </a:gs>
            </a:gsLst>
            <a:lin ang="0" scaled="1"/>
          </a:gradFill>
          <a:ln w="0">
            <a:noFill/>
            <a:prstDash val="solid"/>
            <a:round/>
            <a:headEnd/>
            <a:tailEnd/>
          </a:ln>
        </p:spPr>
        <p:txBody>
          <a:bodyPr/>
          <a:lstStyle/>
          <a:p>
            <a:endParaRPr lang="ro-RO"/>
          </a:p>
        </p:txBody>
      </p:sp>
      <p:sp>
        <p:nvSpPr>
          <p:cNvPr id="14343" name="AutoShape 8"/>
          <p:cNvSpPr>
            <a:spLocks noChangeAspect="1" noChangeArrowheads="1" noTextEdit="1"/>
          </p:cNvSpPr>
          <p:nvPr/>
        </p:nvSpPr>
        <p:spPr bwMode="gray">
          <a:xfrm flipH="1">
            <a:off x="4868863" y="3252788"/>
            <a:ext cx="909637" cy="1244600"/>
          </a:xfrm>
          <a:prstGeom prst="rect">
            <a:avLst/>
          </a:prstGeom>
          <a:noFill/>
          <a:ln w="9525">
            <a:noFill/>
            <a:miter lim="800000"/>
            <a:headEnd/>
            <a:tailEnd/>
          </a:ln>
        </p:spPr>
        <p:txBody>
          <a:bodyPr/>
          <a:lstStyle/>
          <a:p>
            <a:endParaRPr lang="en-US"/>
          </a:p>
        </p:txBody>
      </p:sp>
      <p:grpSp>
        <p:nvGrpSpPr>
          <p:cNvPr id="2" name="Group 10"/>
          <p:cNvGrpSpPr>
            <a:grpSpLocks/>
          </p:cNvGrpSpPr>
          <p:nvPr/>
        </p:nvGrpSpPr>
        <p:grpSpPr bwMode="auto">
          <a:xfrm>
            <a:off x="2700338" y="928671"/>
            <a:ext cx="3600450" cy="2000263"/>
            <a:chOff x="1997" y="1314"/>
            <a:chExt cx="1889" cy="1009"/>
          </a:xfrm>
        </p:grpSpPr>
        <p:grpSp>
          <p:nvGrpSpPr>
            <p:cNvPr id="3" name="Group 11"/>
            <p:cNvGrpSpPr>
              <a:grpSpLocks/>
            </p:cNvGrpSpPr>
            <p:nvPr/>
          </p:nvGrpSpPr>
          <p:grpSpPr bwMode="auto">
            <a:xfrm>
              <a:off x="1997" y="1404"/>
              <a:ext cx="1889" cy="919"/>
              <a:chOff x="1973" y="1027"/>
              <a:chExt cx="1926" cy="937"/>
            </a:xfrm>
          </p:grpSpPr>
          <p:sp>
            <p:nvSpPr>
              <p:cNvPr id="69644" name="Oval 12"/>
              <p:cNvSpPr>
                <a:spLocks noChangeArrowheads="1"/>
              </p:cNvSpPr>
              <p:nvPr/>
            </p:nvSpPr>
            <p:spPr bwMode="gray">
              <a:xfrm>
                <a:off x="1994" y="1057"/>
                <a:ext cx="1905" cy="907"/>
              </a:xfrm>
              <a:prstGeom prst="ellipse">
                <a:avLst/>
              </a:prstGeom>
              <a:gradFill rotWithShape="1">
                <a:gsLst>
                  <a:gs pos="0">
                    <a:schemeClr val="hlink"/>
                  </a:gs>
                  <a:gs pos="100000">
                    <a:schemeClr val="hlink">
                      <a:gamma/>
                      <a:shade val="48627"/>
                      <a:invGamma/>
                    </a:schemeClr>
                  </a:gs>
                </a:gsLst>
                <a:lin ang="2700000" scaled="1"/>
              </a:gradFill>
              <a:ln w="9525">
                <a:noFill/>
                <a:round/>
                <a:headEnd/>
                <a:tailEnd/>
              </a:ln>
              <a:effectLst/>
            </p:spPr>
            <p:txBody>
              <a:bodyPr wrap="none" anchor="ctr"/>
              <a:lstStyle/>
              <a:p>
                <a:endParaRPr lang="ro-RO"/>
              </a:p>
            </p:txBody>
          </p:sp>
          <p:sp>
            <p:nvSpPr>
              <p:cNvPr id="69645" name="Oval 13"/>
              <p:cNvSpPr>
                <a:spLocks noChangeArrowheads="1"/>
              </p:cNvSpPr>
              <p:nvPr/>
            </p:nvSpPr>
            <p:spPr bwMode="gray">
              <a:xfrm>
                <a:off x="1973" y="1027"/>
                <a:ext cx="1905" cy="907"/>
              </a:xfrm>
              <a:prstGeom prst="ellipse">
                <a:avLst/>
              </a:prstGeom>
              <a:gradFill rotWithShape="1">
                <a:gsLst>
                  <a:gs pos="0">
                    <a:schemeClr val="hlink">
                      <a:gamma/>
                      <a:tint val="44314"/>
                      <a:invGamma/>
                    </a:schemeClr>
                  </a:gs>
                  <a:gs pos="100000">
                    <a:schemeClr val="hlink"/>
                  </a:gs>
                </a:gsLst>
                <a:lin ang="2700000" scaled="1"/>
              </a:gradFill>
              <a:ln w="9525">
                <a:noFill/>
                <a:round/>
                <a:headEnd/>
                <a:tailEnd/>
              </a:ln>
              <a:effectLst/>
            </p:spPr>
            <p:txBody>
              <a:bodyPr wrap="none" anchor="ctr"/>
              <a:lstStyle/>
              <a:p>
                <a:endParaRPr lang="ro-RO"/>
              </a:p>
            </p:txBody>
          </p:sp>
        </p:grpSp>
        <p:sp>
          <p:nvSpPr>
            <p:cNvPr id="69646" name="Oval 14"/>
            <p:cNvSpPr>
              <a:spLocks noChangeArrowheads="1"/>
            </p:cNvSpPr>
            <p:nvPr/>
          </p:nvSpPr>
          <p:spPr bwMode="gray">
            <a:xfrm>
              <a:off x="2086" y="1314"/>
              <a:ext cx="1691" cy="845"/>
            </a:xfrm>
            <a:prstGeom prst="ellipse">
              <a:avLst/>
            </a:prstGeom>
            <a:gradFill rotWithShape="1">
              <a:gsLst>
                <a:gs pos="0">
                  <a:schemeClr val="accent1">
                    <a:gamma/>
                    <a:shade val="46275"/>
                    <a:invGamma/>
                  </a:schemeClr>
                </a:gs>
                <a:gs pos="100000">
                  <a:schemeClr val="accent1"/>
                </a:gs>
              </a:gsLst>
              <a:lin ang="2700000" scaled="1"/>
            </a:gradFill>
            <a:ln w="9525" algn="ctr">
              <a:noFill/>
              <a:round/>
              <a:headEnd/>
              <a:tailEnd/>
            </a:ln>
            <a:effectLst/>
          </p:spPr>
          <p:txBody>
            <a:bodyPr vert="eaVert" wrap="none" anchor="ctr"/>
            <a:lstStyle/>
            <a:p>
              <a:endParaRPr lang="ro-RO"/>
            </a:p>
          </p:txBody>
        </p:sp>
        <p:sp>
          <p:nvSpPr>
            <p:cNvPr id="69647" name="Oval 15"/>
            <p:cNvSpPr>
              <a:spLocks noChangeArrowheads="1"/>
            </p:cNvSpPr>
            <p:nvPr/>
          </p:nvSpPr>
          <p:spPr bwMode="gray">
            <a:xfrm>
              <a:off x="2108" y="1319"/>
              <a:ext cx="1650" cy="824"/>
            </a:xfrm>
            <a:prstGeom prst="ellipse">
              <a:avLst/>
            </a:prstGeom>
            <a:gradFill rotWithShape="1">
              <a:gsLst>
                <a:gs pos="0">
                  <a:schemeClr val="accent1">
                    <a:alpha val="0"/>
                  </a:schemeClr>
                </a:gs>
                <a:gs pos="100000">
                  <a:schemeClr val="accent1">
                    <a:gamma/>
                    <a:tint val="34902"/>
                    <a:invGamma/>
                  </a:schemeClr>
                </a:gs>
              </a:gsLst>
              <a:lin ang="2700000" scaled="1"/>
            </a:gradFill>
            <a:ln w="9525" algn="ctr">
              <a:noFill/>
              <a:round/>
              <a:headEnd/>
              <a:tailEnd/>
            </a:ln>
            <a:effectLst/>
          </p:spPr>
          <p:txBody>
            <a:bodyPr vert="eaVert" wrap="none" anchor="ctr"/>
            <a:lstStyle/>
            <a:p>
              <a:endParaRPr lang="ro-RO"/>
            </a:p>
          </p:txBody>
        </p:sp>
        <p:sp>
          <p:nvSpPr>
            <p:cNvPr id="69648" name="Oval 16"/>
            <p:cNvSpPr>
              <a:spLocks noChangeArrowheads="1"/>
            </p:cNvSpPr>
            <p:nvPr/>
          </p:nvSpPr>
          <p:spPr bwMode="gray">
            <a:xfrm>
              <a:off x="2125" y="1327"/>
              <a:ext cx="1570" cy="770"/>
            </a:xfrm>
            <a:prstGeom prst="ellipse">
              <a:avLst/>
            </a:prstGeom>
            <a:gradFill rotWithShape="1">
              <a:gsLst>
                <a:gs pos="0">
                  <a:schemeClr val="accent1">
                    <a:gamma/>
                    <a:shade val="79216"/>
                    <a:invGamma/>
                  </a:schemeClr>
                </a:gs>
                <a:gs pos="100000">
                  <a:schemeClr val="accent1">
                    <a:alpha val="48000"/>
                  </a:schemeClr>
                </a:gs>
              </a:gsLst>
              <a:lin ang="2700000" scaled="1"/>
            </a:gradFill>
            <a:ln w="9525" algn="ctr">
              <a:noFill/>
              <a:round/>
              <a:headEnd/>
              <a:tailEnd/>
            </a:ln>
            <a:effectLst/>
          </p:spPr>
          <p:txBody>
            <a:bodyPr vert="eaVert" wrap="none" anchor="ctr"/>
            <a:lstStyle/>
            <a:p>
              <a:endParaRPr lang="ro-RO"/>
            </a:p>
          </p:txBody>
        </p:sp>
        <p:sp>
          <p:nvSpPr>
            <p:cNvPr id="69649" name="Oval 17"/>
            <p:cNvSpPr>
              <a:spLocks noChangeArrowheads="1"/>
            </p:cNvSpPr>
            <p:nvPr/>
          </p:nvSpPr>
          <p:spPr bwMode="gray">
            <a:xfrm>
              <a:off x="2208" y="1344"/>
              <a:ext cx="1383" cy="624"/>
            </a:xfrm>
            <a:prstGeom prst="ellipse">
              <a:avLst/>
            </a:prstGeom>
            <a:gradFill rotWithShape="1">
              <a:gsLst>
                <a:gs pos="0">
                  <a:schemeClr val="accent1">
                    <a:gamma/>
                    <a:tint val="0"/>
                    <a:invGamma/>
                  </a:schemeClr>
                </a:gs>
                <a:gs pos="100000">
                  <a:schemeClr val="accent1">
                    <a:alpha val="38000"/>
                  </a:schemeClr>
                </a:gs>
              </a:gsLst>
              <a:lin ang="2700000" scaled="1"/>
            </a:gradFill>
            <a:ln w="9525" algn="ctr">
              <a:noFill/>
              <a:round/>
              <a:headEnd/>
              <a:tailEnd/>
            </a:ln>
            <a:effectLst/>
          </p:spPr>
          <p:txBody>
            <a:bodyPr vert="eaVert" wrap="none" anchor="ctr"/>
            <a:lstStyle/>
            <a:p>
              <a:endParaRPr lang="ro-RO"/>
            </a:p>
          </p:txBody>
        </p:sp>
      </p:grpSp>
      <p:sp>
        <p:nvSpPr>
          <p:cNvPr id="14346" name="Text Box 18"/>
          <p:cNvSpPr txBox="1">
            <a:spLocks noChangeArrowheads="1"/>
          </p:cNvSpPr>
          <p:nvPr/>
        </p:nvSpPr>
        <p:spPr bwMode="auto">
          <a:xfrm>
            <a:off x="2285984" y="1142984"/>
            <a:ext cx="4503913" cy="1015663"/>
          </a:xfrm>
          <a:prstGeom prst="rect">
            <a:avLst/>
          </a:prstGeom>
          <a:noFill/>
          <a:ln w="9525" algn="ctr">
            <a:noFill/>
            <a:miter lim="800000"/>
            <a:headEnd/>
            <a:tailEnd/>
          </a:ln>
        </p:spPr>
        <p:txBody>
          <a:bodyPr wrap="square">
            <a:spAutoFit/>
          </a:bodyPr>
          <a:lstStyle/>
          <a:p>
            <a:pPr algn="ctr" eaLnBrk="0" hangingPunct="0"/>
            <a:r>
              <a:rPr lang="ro-RO" sz="2000" b="1" i="1" dirty="0" smtClean="0">
                <a:solidFill>
                  <a:srgbClr val="002060"/>
                </a:solidFill>
                <a:latin typeface="Times New Roman" pitchFamily="18" charset="0"/>
                <a:cs typeface="Times New Roman" pitchFamily="18" charset="0"/>
              </a:rPr>
              <a:t>Aplicaţii practice privind </a:t>
            </a:r>
          </a:p>
          <a:p>
            <a:pPr algn="ctr" eaLnBrk="0" hangingPunct="0"/>
            <a:r>
              <a:rPr lang="ro-RO" sz="2000" b="1" i="1" dirty="0" smtClean="0">
                <a:solidFill>
                  <a:srgbClr val="002060"/>
                </a:solidFill>
                <a:latin typeface="Times New Roman" pitchFamily="18" charset="0"/>
                <a:cs typeface="Times New Roman" pitchFamily="18" charset="0"/>
              </a:rPr>
              <a:t>asitenţa psihologică </a:t>
            </a:r>
          </a:p>
          <a:p>
            <a:pPr algn="ctr" eaLnBrk="0" hangingPunct="0"/>
            <a:r>
              <a:rPr lang="ro-RO" sz="2000" b="1" i="1" dirty="0" smtClean="0">
                <a:solidFill>
                  <a:srgbClr val="002060"/>
                </a:solidFill>
                <a:latin typeface="Times New Roman" pitchFamily="18" charset="0"/>
                <a:cs typeface="Times New Roman" pitchFamily="18" charset="0"/>
              </a:rPr>
              <a:t>primară </a:t>
            </a:r>
            <a:endParaRPr lang="ro-RO" sz="2000" b="1" i="1" dirty="0">
              <a:solidFill>
                <a:srgbClr val="002060"/>
              </a:solidFill>
              <a:latin typeface="Times New Roman" pitchFamily="18" charset="0"/>
              <a:cs typeface="Times New Roman" pitchFamily="18" charset="0"/>
            </a:endParaRPr>
          </a:p>
        </p:txBody>
      </p:sp>
      <p:sp>
        <p:nvSpPr>
          <p:cNvPr id="14347" name="Text Box 21"/>
          <p:cNvSpPr txBox="1">
            <a:spLocks noChangeArrowheads="1"/>
          </p:cNvSpPr>
          <p:nvPr/>
        </p:nvSpPr>
        <p:spPr bwMode="auto">
          <a:xfrm>
            <a:off x="6429388" y="3071810"/>
            <a:ext cx="2000264" cy="3748719"/>
          </a:xfrm>
          <a:prstGeom prst="rect">
            <a:avLst/>
          </a:prstGeom>
          <a:noFill/>
          <a:ln w="9525">
            <a:noFill/>
            <a:miter lim="800000"/>
            <a:headEnd/>
            <a:tailEnd/>
          </a:ln>
        </p:spPr>
        <p:txBody>
          <a:bodyPr wrap="square">
            <a:spAutoFit/>
          </a:bodyPr>
          <a:lstStyle/>
          <a:p>
            <a:pPr eaLnBrk="0" hangingPunct="0">
              <a:lnSpc>
                <a:spcPct val="60000"/>
              </a:lnSpc>
            </a:pPr>
            <a:endParaRPr lang="ro-RO" sz="800" dirty="0">
              <a:solidFill>
                <a:srgbClr val="000066"/>
              </a:solidFill>
            </a:endParaRPr>
          </a:p>
          <a:p>
            <a:pPr algn="ctr" eaLnBrk="0" hangingPunct="0">
              <a:lnSpc>
                <a:spcPct val="60000"/>
              </a:lnSpc>
            </a:pPr>
            <a:endParaRPr lang="ro-RO" sz="2000" b="1" dirty="0" smtClean="0">
              <a:solidFill>
                <a:srgbClr val="000066"/>
              </a:solidFill>
            </a:endParaRPr>
          </a:p>
          <a:p>
            <a:pPr algn="ctr" eaLnBrk="0" hangingPunct="0">
              <a:lnSpc>
                <a:spcPct val="60000"/>
              </a:lnSpc>
            </a:pPr>
            <a:endParaRPr lang="ro-RO" sz="2000" b="1" dirty="0" smtClean="0">
              <a:solidFill>
                <a:srgbClr val="000066"/>
              </a:solidFill>
            </a:endParaRPr>
          </a:p>
          <a:p>
            <a:pPr algn="ctr" eaLnBrk="0" hangingPunct="0"/>
            <a:r>
              <a:rPr lang="ro-RO" sz="2000" b="1" dirty="0" smtClean="0">
                <a:solidFill>
                  <a:srgbClr val="000066"/>
                </a:solidFill>
              </a:rPr>
              <a:t>Psihoeducaţie</a:t>
            </a:r>
          </a:p>
          <a:p>
            <a:pPr algn="ctr" eaLnBrk="0" hangingPunct="0"/>
            <a:r>
              <a:rPr lang="ro-RO" sz="2000" b="1" dirty="0" smtClean="0">
                <a:solidFill>
                  <a:srgbClr val="000066"/>
                </a:solidFill>
              </a:rPr>
              <a:t>- programe tematice -</a:t>
            </a:r>
            <a:endParaRPr lang="ro-RO" sz="2000" b="1" dirty="0">
              <a:solidFill>
                <a:srgbClr val="000066"/>
              </a:solidFill>
            </a:endParaRPr>
          </a:p>
          <a:p>
            <a:pPr eaLnBrk="0" hangingPunct="0">
              <a:lnSpc>
                <a:spcPct val="60000"/>
              </a:lnSpc>
            </a:pPr>
            <a:endParaRPr lang="ro-RO" sz="2000" dirty="0" smtClean="0">
              <a:solidFill>
                <a:srgbClr val="000066"/>
              </a:solidFill>
            </a:endParaRPr>
          </a:p>
          <a:p>
            <a:pPr eaLnBrk="0" hangingPunct="0">
              <a:lnSpc>
                <a:spcPct val="60000"/>
              </a:lnSpc>
            </a:pPr>
            <a:endParaRPr lang="ro-RO" sz="2000" dirty="0" smtClean="0">
              <a:solidFill>
                <a:srgbClr val="000066"/>
              </a:solidFill>
            </a:endParaRPr>
          </a:p>
          <a:p>
            <a:pPr eaLnBrk="0" hangingPunct="0">
              <a:lnSpc>
                <a:spcPct val="60000"/>
              </a:lnSpc>
            </a:pPr>
            <a:endParaRPr lang="ro-RO" sz="2000" dirty="0" smtClean="0">
              <a:solidFill>
                <a:srgbClr val="000066"/>
              </a:solidFill>
            </a:endParaRPr>
          </a:p>
          <a:p>
            <a:pPr eaLnBrk="0" hangingPunct="0">
              <a:lnSpc>
                <a:spcPct val="60000"/>
              </a:lnSpc>
            </a:pPr>
            <a:endParaRPr lang="ro-RO" sz="2000" dirty="0">
              <a:solidFill>
                <a:srgbClr val="000066"/>
              </a:solidFill>
            </a:endParaRPr>
          </a:p>
          <a:p>
            <a:pPr algn="ctr" eaLnBrk="0" hangingPunct="0"/>
            <a:r>
              <a:rPr lang="ro-RO" b="1" dirty="0" smtClean="0">
                <a:solidFill>
                  <a:srgbClr val="C00000"/>
                </a:solidFill>
                <a:latin typeface="Times New Roman" pitchFamily="18" charset="0"/>
                <a:cs typeface="Times New Roman" pitchFamily="18" charset="0"/>
              </a:rPr>
              <a:t>- este atributul    </a:t>
            </a:r>
            <a:r>
              <a:rPr lang="en-US" b="1" dirty="0" err="1" smtClean="0">
                <a:solidFill>
                  <a:srgbClr val="C00000"/>
                </a:solidFill>
                <a:latin typeface="Times New Roman" pitchFamily="18" charset="0"/>
                <a:cs typeface="Times New Roman" pitchFamily="18" charset="0"/>
              </a:rPr>
              <a:t>liderilor</a:t>
            </a:r>
            <a:r>
              <a:rPr lang="ro-RO" b="1" dirty="0" smtClean="0">
                <a:solidFill>
                  <a:srgbClr val="C00000"/>
                </a:solidFill>
                <a:latin typeface="Times New Roman" pitchFamily="18" charset="0"/>
                <a:cs typeface="Times New Roman" pitchFamily="18" charset="0"/>
              </a:rPr>
              <a:t> şi a psihologului</a:t>
            </a:r>
          </a:p>
          <a:p>
            <a:pPr eaLnBrk="0" hangingPunct="0">
              <a:lnSpc>
                <a:spcPct val="80000"/>
              </a:lnSpc>
            </a:pPr>
            <a:endParaRPr lang="ro-RO" dirty="0">
              <a:solidFill>
                <a:srgbClr val="000066"/>
              </a:solidFill>
            </a:endParaRPr>
          </a:p>
          <a:p>
            <a:pPr eaLnBrk="0" hangingPunct="0">
              <a:lnSpc>
                <a:spcPct val="80000"/>
              </a:lnSpc>
            </a:pPr>
            <a:endParaRPr lang="ro-RO" dirty="0">
              <a:solidFill>
                <a:srgbClr val="000066"/>
              </a:solidFill>
            </a:endParaRPr>
          </a:p>
          <a:p>
            <a:pPr eaLnBrk="0" hangingPunct="0"/>
            <a:endParaRPr lang="en-US" dirty="0">
              <a:solidFill>
                <a:srgbClr val="000066"/>
              </a:solidFill>
            </a:endParaRPr>
          </a:p>
        </p:txBody>
      </p:sp>
      <p:sp>
        <p:nvSpPr>
          <p:cNvPr id="14358" name="Rectangle 4"/>
          <p:cNvSpPr txBox="1">
            <a:spLocks noGrp="1" noChangeArrowheads="1"/>
          </p:cNvSpPr>
          <p:nvPr/>
        </p:nvSpPr>
        <p:spPr bwMode="gray">
          <a:xfrm>
            <a:off x="8675688" y="6569075"/>
            <a:ext cx="360362" cy="244475"/>
          </a:xfrm>
          <a:prstGeom prst="rect">
            <a:avLst/>
          </a:prstGeom>
          <a:noFill/>
          <a:ln w="9525">
            <a:noFill/>
            <a:miter lim="800000"/>
            <a:headEnd/>
            <a:tailEnd/>
          </a:ln>
        </p:spPr>
        <p:txBody>
          <a:bodyPr/>
          <a:lstStyle/>
          <a:p>
            <a:pPr algn="ctr"/>
            <a:r>
              <a:rPr lang="en-US" sz="1200" dirty="0" smtClean="0">
                <a:solidFill>
                  <a:schemeClr val="bg2">
                    <a:lumMod val="10000"/>
                  </a:schemeClr>
                </a:solidFill>
              </a:rPr>
              <a:t>3</a:t>
            </a:r>
            <a:endParaRPr lang="en-US" sz="1200" dirty="0">
              <a:solidFill>
                <a:schemeClr val="bg2">
                  <a:lumMod val="10000"/>
                </a:schemeClr>
              </a:solidFill>
            </a:endParaRPr>
          </a:p>
        </p:txBody>
      </p:sp>
      <p:pic>
        <p:nvPicPr>
          <p:cNvPr id="20" name="Picture 5" descr="Movesign"/>
          <p:cNvPicPr>
            <a:picLocks noChangeAspect="1" noChangeArrowheads="1" noCrop="1"/>
          </p:cNvPicPr>
          <p:nvPr/>
        </p:nvPicPr>
        <p:blipFill>
          <a:blip r:embed="rId3"/>
          <a:srcRect/>
          <a:stretch>
            <a:fillRect/>
          </a:stretch>
        </p:blipFill>
        <p:spPr bwMode="auto">
          <a:xfrm>
            <a:off x="8358188" y="0"/>
            <a:ext cx="785812" cy="785812"/>
          </a:xfrm>
          <a:prstGeom prst="rect">
            <a:avLst/>
          </a:prstGeom>
          <a:noFill/>
          <a:ln w="9525">
            <a:noFill/>
            <a:miter lim="800000"/>
            <a:headEnd/>
            <a:tailEnd/>
          </a:ln>
        </p:spPr>
      </p:pic>
      <p:sp>
        <p:nvSpPr>
          <p:cNvPr id="21" name="AutoShape 5"/>
          <p:cNvSpPr>
            <a:spLocks noChangeArrowheads="1"/>
          </p:cNvSpPr>
          <p:nvPr/>
        </p:nvSpPr>
        <p:spPr bwMode="auto">
          <a:xfrm>
            <a:off x="3286116" y="3143248"/>
            <a:ext cx="2286024" cy="3359150"/>
          </a:xfrm>
          <a:prstGeom prst="roundRect">
            <a:avLst>
              <a:gd name="adj" fmla="val 16667"/>
            </a:avLst>
          </a:prstGeom>
          <a:noFill/>
          <a:ln w="38100">
            <a:solidFill>
              <a:schemeClr val="tx1"/>
            </a:solidFill>
            <a:round/>
            <a:headEnd/>
            <a:tailEnd/>
          </a:ln>
        </p:spPr>
        <p:txBody>
          <a:bodyPr wrap="none" anchor="ctr"/>
          <a:lstStyle/>
          <a:p>
            <a:pPr eaLnBrk="0" hangingPunct="0"/>
            <a:endParaRPr lang="ro-RO">
              <a:latin typeface="Verdana" pitchFamily="34" charset="0"/>
            </a:endParaRPr>
          </a:p>
        </p:txBody>
      </p:sp>
      <p:sp>
        <p:nvSpPr>
          <p:cNvPr id="24" name="Text Box 21"/>
          <p:cNvSpPr txBox="1">
            <a:spLocks noChangeArrowheads="1"/>
          </p:cNvSpPr>
          <p:nvPr/>
        </p:nvSpPr>
        <p:spPr bwMode="auto">
          <a:xfrm>
            <a:off x="3428992" y="2928934"/>
            <a:ext cx="2000264" cy="3810274"/>
          </a:xfrm>
          <a:prstGeom prst="rect">
            <a:avLst/>
          </a:prstGeom>
          <a:noFill/>
          <a:ln w="9525">
            <a:noFill/>
            <a:miter lim="800000"/>
            <a:headEnd/>
            <a:tailEnd/>
          </a:ln>
        </p:spPr>
        <p:txBody>
          <a:bodyPr wrap="square">
            <a:spAutoFit/>
          </a:bodyPr>
          <a:lstStyle/>
          <a:p>
            <a:pPr eaLnBrk="0" hangingPunct="0">
              <a:lnSpc>
                <a:spcPct val="60000"/>
              </a:lnSpc>
            </a:pPr>
            <a:endParaRPr lang="ro-RO" sz="800" dirty="0">
              <a:solidFill>
                <a:srgbClr val="000066"/>
              </a:solidFill>
            </a:endParaRPr>
          </a:p>
          <a:p>
            <a:pPr algn="ctr" eaLnBrk="0" hangingPunct="0">
              <a:lnSpc>
                <a:spcPct val="60000"/>
              </a:lnSpc>
            </a:pPr>
            <a:endParaRPr lang="ro-RO" sz="2000" b="1" dirty="0" smtClean="0">
              <a:solidFill>
                <a:srgbClr val="000066"/>
              </a:solidFill>
            </a:endParaRPr>
          </a:p>
          <a:p>
            <a:pPr algn="ctr" eaLnBrk="0" hangingPunct="0">
              <a:lnSpc>
                <a:spcPct val="60000"/>
              </a:lnSpc>
            </a:pPr>
            <a:endParaRPr lang="ro-RO" sz="2000" b="1" dirty="0" smtClean="0">
              <a:solidFill>
                <a:srgbClr val="000066"/>
              </a:solidFill>
            </a:endParaRPr>
          </a:p>
          <a:p>
            <a:pPr algn="ctr" eaLnBrk="0" hangingPunct="0"/>
            <a:r>
              <a:rPr lang="ro-RO" sz="2000" b="1" dirty="0" smtClean="0">
                <a:solidFill>
                  <a:srgbClr val="000066"/>
                </a:solidFill>
              </a:rPr>
              <a:t>Asistenţă de</a:t>
            </a:r>
          </a:p>
          <a:p>
            <a:pPr algn="ctr" eaLnBrk="0" hangingPunct="0"/>
            <a:r>
              <a:rPr lang="ro-RO" sz="2000" b="1" dirty="0" smtClean="0">
                <a:solidFill>
                  <a:srgbClr val="000066"/>
                </a:solidFill>
              </a:rPr>
              <a:t>suport</a:t>
            </a:r>
            <a:endParaRPr lang="ro-RO" sz="2000" dirty="0" smtClean="0">
              <a:solidFill>
                <a:srgbClr val="000066"/>
              </a:solidFill>
            </a:endParaRPr>
          </a:p>
          <a:p>
            <a:pPr eaLnBrk="0" hangingPunct="0">
              <a:lnSpc>
                <a:spcPct val="60000"/>
              </a:lnSpc>
            </a:pPr>
            <a:endParaRPr lang="ro-RO" sz="2000" dirty="0" smtClean="0">
              <a:solidFill>
                <a:srgbClr val="000066"/>
              </a:solidFill>
            </a:endParaRPr>
          </a:p>
          <a:p>
            <a:pPr eaLnBrk="0" hangingPunct="0">
              <a:lnSpc>
                <a:spcPct val="60000"/>
              </a:lnSpc>
            </a:pPr>
            <a:endParaRPr lang="ro-RO" sz="2000" dirty="0" smtClean="0">
              <a:solidFill>
                <a:srgbClr val="000066"/>
              </a:solidFill>
            </a:endParaRPr>
          </a:p>
          <a:p>
            <a:pPr eaLnBrk="0" hangingPunct="0">
              <a:lnSpc>
                <a:spcPct val="60000"/>
              </a:lnSpc>
            </a:pPr>
            <a:endParaRPr lang="ro-RO" sz="2000" dirty="0">
              <a:solidFill>
                <a:srgbClr val="000066"/>
              </a:solidFill>
            </a:endParaRPr>
          </a:p>
          <a:p>
            <a:pPr algn="ctr" eaLnBrk="0" hangingPunct="0"/>
            <a:endParaRPr lang="ro-RO" dirty="0" smtClean="0">
              <a:solidFill>
                <a:srgbClr val="000066"/>
              </a:solidFill>
            </a:endParaRPr>
          </a:p>
          <a:p>
            <a:pPr algn="ctr" eaLnBrk="0" hangingPunct="0"/>
            <a:endParaRPr lang="ro-RO" dirty="0" smtClean="0">
              <a:solidFill>
                <a:srgbClr val="000066"/>
              </a:solidFill>
            </a:endParaRPr>
          </a:p>
          <a:p>
            <a:pPr algn="ctr" eaLnBrk="0" hangingPunct="0"/>
            <a:r>
              <a:rPr lang="ro-RO" b="1" dirty="0" smtClean="0">
                <a:solidFill>
                  <a:srgbClr val="C00000"/>
                </a:solidFill>
                <a:latin typeface="Times New Roman" pitchFamily="18" charset="0"/>
                <a:cs typeface="Times New Roman" pitchFamily="18" charset="0"/>
              </a:rPr>
              <a:t>- este atributul    </a:t>
            </a:r>
            <a:r>
              <a:rPr lang="en-US" b="1" dirty="0" err="1" smtClean="0">
                <a:solidFill>
                  <a:srgbClr val="C00000"/>
                </a:solidFill>
                <a:latin typeface="Times New Roman" pitchFamily="18" charset="0"/>
                <a:cs typeface="Times New Roman" pitchFamily="18" charset="0"/>
              </a:rPr>
              <a:t>liderilor</a:t>
            </a:r>
            <a:r>
              <a:rPr lang="ro-RO" b="1" dirty="0" smtClean="0">
                <a:solidFill>
                  <a:srgbClr val="C00000"/>
                </a:solidFill>
                <a:latin typeface="Times New Roman" pitchFamily="18" charset="0"/>
                <a:cs typeface="Times New Roman" pitchFamily="18" charset="0"/>
              </a:rPr>
              <a:t> şi a psihologului</a:t>
            </a:r>
          </a:p>
          <a:p>
            <a:pPr eaLnBrk="0" hangingPunct="0">
              <a:lnSpc>
                <a:spcPct val="80000"/>
              </a:lnSpc>
            </a:pPr>
            <a:endParaRPr lang="ro-RO" dirty="0">
              <a:solidFill>
                <a:srgbClr val="000066"/>
              </a:solidFill>
            </a:endParaRPr>
          </a:p>
          <a:p>
            <a:pPr eaLnBrk="0" hangingPunct="0">
              <a:lnSpc>
                <a:spcPct val="80000"/>
              </a:lnSpc>
            </a:pPr>
            <a:endParaRPr lang="ro-RO" dirty="0">
              <a:solidFill>
                <a:srgbClr val="000066"/>
              </a:solidFill>
            </a:endParaRPr>
          </a:p>
          <a:p>
            <a:pPr eaLnBrk="0" hangingPunct="0"/>
            <a:endParaRPr lang="en-US" dirty="0">
              <a:solidFill>
                <a:srgbClr val="000066"/>
              </a:solidFill>
            </a:endParaRPr>
          </a:p>
        </p:txBody>
      </p:sp>
      <p:sp>
        <p:nvSpPr>
          <p:cNvPr id="25" name="Freeform 7"/>
          <p:cNvSpPr>
            <a:spLocks/>
          </p:cNvSpPr>
          <p:nvPr/>
        </p:nvSpPr>
        <p:spPr bwMode="gray">
          <a:xfrm>
            <a:off x="4286248" y="2357431"/>
            <a:ext cx="903288" cy="1071570"/>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chemeClr val="accent2">
                  <a:gamma/>
                  <a:tint val="63529"/>
                  <a:invGamma/>
                </a:schemeClr>
              </a:gs>
            </a:gsLst>
            <a:lin ang="0" scaled="1"/>
          </a:gradFill>
          <a:ln w="0">
            <a:noFill/>
            <a:prstDash val="solid"/>
            <a:round/>
            <a:headEnd/>
            <a:tailEnd/>
          </a:ln>
        </p:spPr>
        <p:txBody>
          <a:bodyPr/>
          <a:lstStyle/>
          <a:p>
            <a:endParaRPr lang="ro-RO"/>
          </a:p>
        </p:txBody>
      </p:sp>
      <p:sp>
        <p:nvSpPr>
          <p:cNvPr id="27" name="Freeform 26"/>
          <p:cNvSpPr>
            <a:spLocks/>
          </p:cNvSpPr>
          <p:nvPr/>
        </p:nvSpPr>
        <p:spPr bwMode="gray">
          <a:xfrm rot="17351700">
            <a:off x="6273646" y="2121002"/>
            <a:ext cx="720725"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80"/>
              <a:gd name="T85" fmla="*/ 0 h 798"/>
              <a:gd name="T86" fmla="*/ 580 w 580"/>
              <a:gd name="T87" fmla="*/ 798 h 79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rgbClr val="73A380"/>
          </a:solidFill>
          <a:ln w="0">
            <a:noFill/>
            <a:round/>
            <a:headEnd/>
            <a:tailEnd/>
          </a:ln>
        </p:spPr>
        <p:txBody>
          <a:bodyPr vert="eaVert"/>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1000100" y="214290"/>
            <a:ext cx="7215238" cy="1143008"/>
          </a:xfrm>
        </p:spPr>
        <p:txBody>
          <a:bodyPr>
            <a:normAutofit/>
          </a:bodyPr>
          <a:lstStyle/>
          <a:p>
            <a:pPr algn="ctr"/>
            <a:r>
              <a:rPr lang="ro-RO" sz="2800" b="1" i="1" dirty="0" smtClean="0">
                <a:solidFill>
                  <a:srgbClr val="FF0000"/>
                </a:solidFill>
                <a:latin typeface="Times New Roman" pitchFamily="18" charset="0"/>
                <a:cs typeface="Times New Roman" pitchFamily="18" charset="0"/>
              </a:rPr>
              <a:t>Pregătirea </a:t>
            </a:r>
            <a:r>
              <a:rPr lang="ro-RO" sz="2800" b="1" i="1" dirty="0" smtClean="0">
                <a:solidFill>
                  <a:srgbClr val="FF0000"/>
                </a:solidFill>
                <a:latin typeface="Times New Roman" pitchFamily="18" charset="0"/>
                <a:cs typeface="Times New Roman" pitchFamily="18" charset="0"/>
              </a:rPr>
              <a:t>psihologică şi </a:t>
            </a:r>
            <a:r>
              <a:rPr lang="ro-RO" sz="2800" b="1" i="1" dirty="0" smtClean="0">
                <a:solidFill>
                  <a:srgbClr val="FF0000"/>
                </a:solidFill>
                <a:latin typeface="Times New Roman" pitchFamily="18" charset="0"/>
                <a:cs typeface="Times New Roman" pitchFamily="18" charset="0"/>
              </a:rPr>
              <a:t/>
            </a:r>
            <a:br>
              <a:rPr lang="ro-RO" sz="2800" b="1" i="1" dirty="0" smtClean="0">
                <a:solidFill>
                  <a:srgbClr val="FF0000"/>
                </a:solidFill>
                <a:latin typeface="Times New Roman" pitchFamily="18" charset="0"/>
                <a:cs typeface="Times New Roman" pitchFamily="18" charset="0"/>
              </a:rPr>
            </a:br>
            <a:r>
              <a:rPr lang="ro-RO" sz="2800" b="1" i="1" dirty="0" smtClean="0">
                <a:solidFill>
                  <a:srgbClr val="FF0000"/>
                </a:solidFill>
                <a:latin typeface="Times New Roman" pitchFamily="18" charset="0"/>
                <a:cs typeface="Times New Roman" pitchFamily="18" charset="0"/>
              </a:rPr>
              <a:t>controlul </a:t>
            </a:r>
            <a:r>
              <a:rPr lang="ro-RO" sz="2800" b="1" i="1" dirty="0" smtClean="0">
                <a:solidFill>
                  <a:srgbClr val="FF0000"/>
                </a:solidFill>
                <a:latin typeface="Times New Roman" pitchFamily="18" charset="0"/>
                <a:cs typeface="Times New Roman" pitchFamily="18" charset="0"/>
              </a:rPr>
              <a:t>stresului </a:t>
            </a:r>
            <a:r>
              <a:rPr lang="ro-RO" sz="2800" b="1" i="1" dirty="0" smtClean="0">
                <a:solidFill>
                  <a:srgbClr val="FF0000"/>
                </a:solidFill>
                <a:latin typeface="Times New Roman" pitchFamily="18" charset="0"/>
                <a:cs typeface="Times New Roman" pitchFamily="18" charset="0"/>
              </a:rPr>
              <a:t>operaţional</a:t>
            </a:r>
            <a:endParaRPr lang="en-US" sz="2800" i="1" dirty="0" smtClean="0">
              <a:solidFill>
                <a:srgbClr val="FF0000"/>
              </a:solidFill>
              <a:latin typeface="Times New Roman" pitchFamily="18" charset="0"/>
              <a:cs typeface="Times New Roman" pitchFamily="18" charset="0"/>
            </a:endParaRPr>
          </a:p>
        </p:txBody>
      </p:sp>
      <p:grpSp>
        <p:nvGrpSpPr>
          <p:cNvPr id="2" name="Group 3"/>
          <p:cNvGrpSpPr>
            <a:grpSpLocks/>
          </p:cNvGrpSpPr>
          <p:nvPr/>
        </p:nvGrpSpPr>
        <p:grpSpPr bwMode="auto">
          <a:xfrm>
            <a:off x="-1857420" y="1357298"/>
            <a:ext cx="10404480" cy="4643245"/>
            <a:chOff x="168" y="960"/>
            <a:chExt cx="5367" cy="2962"/>
          </a:xfrm>
        </p:grpSpPr>
        <p:sp>
          <p:nvSpPr>
            <p:cNvPr id="8197" name="Freeform 4"/>
            <p:cNvSpPr>
              <a:spLocks/>
            </p:cNvSpPr>
            <p:nvPr/>
          </p:nvSpPr>
          <p:spPr bwMode="gray">
            <a:xfrm>
              <a:off x="5089" y="960"/>
              <a:ext cx="441" cy="705"/>
            </a:xfrm>
            <a:custGeom>
              <a:avLst/>
              <a:gdLst>
                <a:gd name="T0" fmla="*/ 903 w 308"/>
                <a:gd name="T1" fmla="*/ 481 h 444"/>
                <a:gd name="T2" fmla="*/ 0 w 308"/>
                <a:gd name="T3" fmla="*/ 1777 h 444"/>
                <a:gd name="T4" fmla="*/ 0 w 308"/>
                <a:gd name="T5" fmla="*/ 1145 h 444"/>
                <a:gd name="T6" fmla="*/ 903 w 308"/>
                <a:gd name="T7" fmla="*/ 0 h 444"/>
                <a:gd name="T8" fmla="*/ 903 w 308"/>
                <a:gd name="T9" fmla="*/ 481 h 444"/>
                <a:gd name="T10" fmla="*/ 0 60000 65536"/>
                <a:gd name="T11" fmla="*/ 0 60000 65536"/>
                <a:gd name="T12" fmla="*/ 0 60000 65536"/>
                <a:gd name="T13" fmla="*/ 0 60000 65536"/>
                <a:gd name="T14" fmla="*/ 0 60000 65536"/>
                <a:gd name="T15" fmla="*/ 0 w 308"/>
                <a:gd name="T16" fmla="*/ 0 h 444"/>
                <a:gd name="T17" fmla="*/ 308 w 308"/>
                <a:gd name="T18" fmla="*/ 444 h 444"/>
              </a:gdLst>
              <a:ahLst/>
              <a:cxnLst>
                <a:cxn ang="T10">
                  <a:pos x="T0" y="T1"/>
                </a:cxn>
                <a:cxn ang="T11">
                  <a:pos x="T2" y="T3"/>
                </a:cxn>
                <a:cxn ang="T12">
                  <a:pos x="T4" y="T5"/>
                </a:cxn>
                <a:cxn ang="T13">
                  <a:pos x="T6" y="T7"/>
                </a:cxn>
                <a:cxn ang="T14">
                  <a:pos x="T8" y="T9"/>
                </a:cxn>
              </a:cxnLst>
              <a:rect l="T15" t="T16" r="T17" b="T18"/>
              <a:pathLst>
                <a:path w="308" h="444">
                  <a:moveTo>
                    <a:pt x="308" y="120"/>
                  </a:moveTo>
                  <a:lnTo>
                    <a:pt x="0" y="444"/>
                  </a:lnTo>
                  <a:lnTo>
                    <a:pt x="0" y="286"/>
                  </a:lnTo>
                  <a:lnTo>
                    <a:pt x="308" y="0"/>
                  </a:lnTo>
                  <a:lnTo>
                    <a:pt x="308" y="120"/>
                  </a:lnTo>
                  <a:close/>
                </a:path>
              </a:pathLst>
            </a:custGeom>
            <a:gradFill rotWithShape="1">
              <a:gsLst>
                <a:gs pos="0">
                  <a:srgbClr val="00281D"/>
                </a:gs>
                <a:gs pos="50000">
                  <a:srgbClr val="00563F"/>
                </a:gs>
                <a:gs pos="100000">
                  <a:srgbClr val="00281D"/>
                </a:gs>
              </a:gsLst>
              <a:lin ang="2700000" scaled="1"/>
            </a:gradFill>
            <a:ln w="0">
              <a:noFill/>
              <a:round/>
              <a:headEnd/>
              <a:tailEnd/>
            </a:ln>
          </p:spPr>
          <p:txBody>
            <a:bodyPr/>
            <a:lstStyle/>
            <a:p>
              <a:endParaRPr lang="ro-RO"/>
            </a:p>
          </p:txBody>
        </p:sp>
        <p:sp>
          <p:nvSpPr>
            <p:cNvPr id="8198" name="Freeform 5"/>
            <p:cNvSpPr>
              <a:spLocks/>
            </p:cNvSpPr>
            <p:nvPr/>
          </p:nvSpPr>
          <p:spPr bwMode="gray">
            <a:xfrm>
              <a:off x="2976" y="960"/>
              <a:ext cx="2559" cy="451"/>
            </a:xfrm>
            <a:custGeom>
              <a:avLst/>
              <a:gdLst>
                <a:gd name="T0" fmla="*/ 4349 w 1786"/>
                <a:gd name="T1" fmla="*/ 1137 h 284"/>
                <a:gd name="T2" fmla="*/ 0 w 1786"/>
                <a:gd name="T3" fmla="*/ 1137 h 284"/>
                <a:gd name="T4" fmla="*/ 1312 w 1786"/>
                <a:gd name="T5" fmla="*/ 0 h 284"/>
                <a:gd name="T6" fmla="*/ 5254 w 1786"/>
                <a:gd name="T7" fmla="*/ 0 h 284"/>
                <a:gd name="T8" fmla="*/ 4349 w 1786"/>
                <a:gd name="T9" fmla="*/ 1137 h 284"/>
                <a:gd name="T10" fmla="*/ 0 60000 65536"/>
                <a:gd name="T11" fmla="*/ 0 60000 65536"/>
                <a:gd name="T12" fmla="*/ 0 60000 65536"/>
                <a:gd name="T13" fmla="*/ 0 60000 65536"/>
                <a:gd name="T14" fmla="*/ 0 60000 65536"/>
                <a:gd name="T15" fmla="*/ 0 w 1786"/>
                <a:gd name="T16" fmla="*/ 0 h 284"/>
                <a:gd name="T17" fmla="*/ 1786 w 1786"/>
                <a:gd name="T18" fmla="*/ 284 h 284"/>
              </a:gdLst>
              <a:ahLst/>
              <a:cxnLst>
                <a:cxn ang="T10">
                  <a:pos x="T0" y="T1"/>
                </a:cxn>
                <a:cxn ang="T11">
                  <a:pos x="T2" y="T3"/>
                </a:cxn>
                <a:cxn ang="T12">
                  <a:pos x="T4" y="T5"/>
                </a:cxn>
                <a:cxn ang="T13">
                  <a:pos x="T6" y="T7"/>
                </a:cxn>
                <a:cxn ang="T14">
                  <a:pos x="T8" y="T9"/>
                </a:cxn>
              </a:cxnLst>
              <a:rect l="T15" t="T16" r="T17" b="T18"/>
              <a:pathLst>
                <a:path w="1786" h="284">
                  <a:moveTo>
                    <a:pt x="1478" y="284"/>
                  </a:moveTo>
                  <a:lnTo>
                    <a:pt x="0" y="284"/>
                  </a:lnTo>
                  <a:lnTo>
                    <a:pt x="446" y="0"/>
                  </a:lnTo>
                  <a:lnTo>
                    <a:pt x="1786" y="0"/>
                  </a:lnTo>
                  <a:lnTo>
                    <a:pt x="1478" y="284"/>
                  </a:lnTo>
                  <a:close/>
                </a:path>
              </a:pathLst>
            </a:custGeom>
            <a:solidFill>
              <a:srgbClr val="CCFFCC"/>
            </a:solidFill>
            <a:ln w="0">
              <a:noFill/>
              <a:round/>
              <a:headEnd/>
              <a:tailEnd/>
            </a:ln>
          </p:spPr>
          <p:txBody>
            <a:bodyPr/>
            <a:lstStyle/>
            <a:p>
              <a:r>
                <a:rPr lang="en-US" dirty="0" smtClean="0"/>
                <a:t>               </a:t>
              </a:r>
            </a:p>
            <a:p>
              <a:r>
                <a:rPr lang="en-US" dirty="0" smtClean="0"/>
                <a:t>               </a:t>
              </a:r>
              <a:r>
                <a:rPr lang="ro-RO" dirty="0" smtClean="0">
                  <a:solidFill>
                    <a:srgbClr val="7030A0"/>
                  </a:solidFill>
                  <a:latin typeface="Arial Black" pitchFamily="34" charset="0"/>
                </a:rPr>
                <a:t>Î</a:t>
              </a:r>
              <a:r>
                <a:rPr lang="en-US" dirty="0" smtClean="0">
                  <a:solidFill>
                    <a:srgbClr val="7030A0"/>
                  </a:solidFill>
                  <a:latin typeface="Arial Black" pitchFamily="34" charset="0"/>
                </a:rPr>
                <a:t>N SCOP PROFILACTIC</a:t>
              </a:r>
              <a:endParaRPr lang="ro-RO" dirty="0">
                <a:solidFill>
                  <a:srgbClr val="7030A0"/>
                </a:solidFill>
                <a:latin typeface="Arial Black" pitchFamily="34" charset="0"/>
              </a:endParaRPr>
            </a:p>
          </p:txBody>
        </p:sp>
        <p:sp>
          <p:nvSpPr>
            <p:cNvPr id="8199" name="Freeform 6"/>
            <p:cNvSpPr>
              <a:spLocks/>
            </p:cNvSpPr>
            <p:nvPr/>
          </p:nvSpPr>
          <p:spPr bwMode="gray">
            <a:xfrm>
              <a:off x="4645" y="1660"/>
              <a:ext cx="441" cy="701"/>
            </a:xfrm>
            <a:custGeom>
              <a:avLst/>
              <a:gdLst>
                <a:gd name="T0" fmla="*/ 903 w 308"/>
                <a:gd name="T1" fmla="*/ 477 h 442"/>
                <a:gd name="T2" fmla="*/ 0 w 308"/>
                <a:gd name="T3" fmla="*/ 1764 h 442"/>
                <a:gd name="T4" fmla="*/ 0 w 308"/>
                <a:gd name="T5" fmla="*/ 1142 h 442"/>
                <a:gd name="T6" fmla="*/ 903 w 308"/>
                <a:gd name="T7" fmla="*/ 0 h 442"/>
                <a:gd name="T8" fmla="*/ 903 w 308"/>
                <a:gd name="T9" fmla="*/ 477 h 442"/>
                <a:gd name="T10" fmla="*/ 0 60000 65536"/>
                <a:gd name="T11" fmla="*/ 0 60000 65536"/>
                <a:gd name="T12" fmla="*/ 0 60000 65536"/>
                <a:gd name="T13" fmla="*/ 0 60000 65536"/>
                <a:gd name="T14" fmla="*/ 0 60000 65536"/>
                <a:gd name="T15" fmla="*/ 0 w 308"/>
                <a:gd name="T16" fmla="*/ 0 h 442"/>
                <a:gd name="T17" fmla="*/ 308 w 308"/>
                <a:gd name="T18" fmla="*/ 442 h 442"/>
              </a:gdLst>
              <a:ahLst/>
              <a:cxnLst>
                <a:cxn ang="T10">
                  <a:pos x="T0" y="T1"/>
                </a:cxn>
                <a:cxn ang="T11">
                  <a:pos x="T2" y="T3"/>
                </a:cxn>
                <a:cxn ang="T12">
                  <a:pos x="T4" y="T5"/>
                </a:cxn>
                <a:cxn ang="T13">
                  <a:pos x="T6" y="T7"/>
                </a:cxn>
                <a:cxn ang="T14">
                  <a:pos x="T8" y="T9"/>
                </a:cxn>
              </a:cxnLst>
              <a:rect l="T15" t="T16" r="T17" b="T18"/>
              <a:pathLst>
                <a:path w="308" h="442">
                  <a:moveTo>
                    <a:pt x="308" y="120"/>
                  </a:moveTo>
                  <a:lnTo>
                    <a:pt x="0" y="442"/>
                  </a:lnTo>
                  <a:lnTo>
                    <a:pt x="0" y="286"/>
                  </a:lnTo>
                  <a:lnTo>
                    <a:pt x="308" y="0"/>
                  </a:lnTo>
                  <a:lnTo>
                    <a:pt x="308" y="120"/>
                  </a:lnTo>
                  <a:close/>
                </a:path>
              </a:pathLst>
            </a:custGeom>
            <a:gradFill rotWithShape="1">
              <a:gsLst>
                <a:gs pos="0">
                  <a:srgbClr val="230744"/>
                </a:gs>
                <a:gs pos="50000">
                  <a:srgbClr val="4B1092"/>
                </a:gs>
                <a:gs pos="100000">
                  <a:srgbClr val="230744"/>
                </a:gs>
              </a:gsLst>
              <a:lin ang="2700000" scaled="1"/>
            </a:gradFill>
            <a:ln w="0">
              <a:noFill/>
              <a:round/>
              <a:headEnd/>
              <a:tailEnd/>
            </a:ln>
          </p:spPr>
          <p:txBody>
            <a:bodyPr/>
            <a:lstStyle/>
            <a:p>
              <a:endParaRPr lang="ro-RO"/>
            </a:p>
          </p:txBody>
        </p:sp>
        <p:sp>
          <p:nvSpPr>
            <p:cNvPr id="8200" name="Freeform 7"/>
            <p:cNvSpPr>
              <a:spLocks/>
            </p:cNvSpPr>
            <p:nvPr/>
          </p:nvSpPr>
          <p:spPr bwMode="gray">
            <a:xfrm>
              <a:off x="2333" y="1674"/>
              <a:ext cx="2751" cy="450"/>
            </a:xfrm>
            <a:custGeom>
              <a:avLst/>
              <a:gdLst>
                <a:gd name="T0" fmla="*/ 4743 w 1920"/>
                <a:gd name="T1" fmla="*/ 1130 h 284"/>
                <a:gd name="T2" fmla="*/ 0 w 1920"/>
                <a:gd name="T3" fmla="*/ 1130 h 284"/>
                <a:gd name="T4" fmla="*/ 1312 w 1920"/>
                <a:gd name="T5" fmla="*/ 0 h 284"/>
                <a:gd name="T6" fmla="*/ 5648 w 1920"/>
                <a:gd name="T7" fmla="*/ 0 h 284"/>
                <a:gd name="T8" fmla="*/ 4743 w 1920"/>
                <a:gd name="T9" fmla="*/ 1130 h 284"/>
                <a:gd name="T10" fmla="*/ 0 60000 65536"/>
                <a:gd name="T11" fmla="*/ 0 60000 65536"/>
                <a:gd name="T12" fmla="*/ 0 60000 65536"/>
                <a:gd name="T13" fmla="*/ 0 60000 65536"/>
                <a:gd name="T14" fmla="*/ 0 60000 65536"/>
                <a:gd name="T15" fmla="*/ 0 w 1920"/>
                <a:gd name="T16" fmla="*/ 0 h 284"/>
                <a:gd name="T17" fmla="*/ 1920 w 1920"/>
                <a:gd name="T18" fmla="*/ 284 h 284"/>
              </a:gdLst>
              <a:ahLst/>
              <a:cxnLst>
                <a:cxn ang="T10">
                  <a:pos x="T0" y="T1"/>
                </a:cxn>
                <a:cxn ang="T11">
                  <a:pos x="T2" y="T3"/>
                </a:cxn>
                <a:cxn ang="T12">
                  <a:pos x="T4" y="T5"/>
                </a:cxn>
                <a:cxn ang="T13">
                  <a:pos x="T6" y="T7"/>
                </a:cxn>
                <a:cxn ang="T14">
                  <a:pos x="T8" y="T9"/>
                </a:cxn>
              </a:cxnLst>
              <a:rect l="T15" t="T16" r="T17" b="T18"/>
              <a:pathLst>
                <a:path w="1920" h="284">
                  <a:moveTo>
                    <a:pt x="1612" y="284"/>
                  </a:moveTo>
                  <a:lnTo>
                    <a:pt x="0" y="284"/>
                  </a:lnTo>
                  <a:lnTo>
                    <a:pt x="446" y="0"/>
                  </a:lnTo>
                  <a:lnTo>
                    <a:pt x="1920" y="0"/>
                  </a:lnTo>
                  <a:lnTo>
                    <a:pt x="1612" y="284"/>
                  </a:lnTo>
                  <a:close/>
                </a:path>
              </a:pathLst>
            </a:custGeom>
            <a:solidFill>
              <a:srgbClr val="A77BFF"/>
            </a:solidFill>
            <a:ln w="0">
              <a:noFill/>
              <a:round/>
              <a:headEnd/>
              <a:tailEnd/>
            </a:ln>
          </p:spPr>
          <p:txBody>
            <a:bodyPr/>
            <a:lstStyle/>
            <a:p>
              <a:pPr algn="ctr"/>
              <a:r>
                <a:rPr lang="ro-RO" b="1" dirty="0" smtClean="0">
                  <a:solidFill>
                    <a:srgbClr val="FFFF00"/>
                  </a:solidFill>
                  <a:latin typeface="Arial Rounded MT Bold" pitchFamily="34" charset="0"/>
                </a:rPr>
                <a:t>          </a:t>
              </a:r>
            </a:p>
            <a:p>
              <a:pPr algn="ctr"/>
              <a:r>
                <a:rPr lang="en-US" b="1" dirty="0" smtClean="0">
                  <a:solidFill>
                    <a:srgbClr val="FFFF00"/>
                  </a:solidFill>
                  <a:latin typeface="Arial Rounded MT Bold" pitchFamily="34" charset="0"/>
                </a:rPr>
                <a:t>ARE CARACTER PERMANENT</a:t>
              </a:r>
              <a:endParaRPr lang="ro-RO" b="1" dirty="0">
                <a:solidFill>
                  <a:srgbClr val="FFFF00"/>
                </a:solidFill>
                <a:latin typeface="Arial Rounded MT Bold" pitchFamily="34" charset="0"/>
              </a:endParaRPr>
            </a:p>
          </p:txBody>
        </p:sp>
        <p:sp>
          <p:nvSpPr>
            <p:cNvPr id="8201" name="Freeform 8"/>
            <p:cNvSpPr>
              <a:spLocks/>
            </p:cNvSpPr>
            <p:nvPr/>
          </p:nvSpPr>
          <p:spPr bwMode="gray">
            <a:xfrm>
              <a:off x="4200" y="2353"/>
              <a:ext cx="439" cy="704"/>
            </a:xfrm>
            <a:custGeom>
              <a:avLst/>
              <a:gdLst>
                <a:gd name="T0" fmla="*/ 904 w 306"/>
                <a:gd name="T1" fmla="*/ 485 h 444"/>
                <a:gd name="T2" fmla="*/ 0 w 306"/>
                <a:gd name="T3" fmla="*/ 1770 h 444"/>
                <a:gd name="T4" fmla="*/ 0 w 306"/>
                <a:gd name="T5" fmla="*/ 1138 h 444"/>
                <a:gd name="T6" fmla="*/ 904 w 306"/>
                <a:gd name="T7" fmla="*/ 0 h 444"/>
                <a:gd name="T8" fmla="*/ 904 w 306"/>
                <a:gd name="T9" fmla="*/ 485 h 444"/>
                <a:gd name="T10" fmla="*/ 0 60000 65536"/>
                <a:gd name="T11" fmla="*/ 0 60000 65536"/>
                <a:gd name="T12" fmla="*/ 0 60000 65536"/>
                <a:gd name="T13" fmla="*/ 0 60000 65536"/>
                <a:gd name="T14" fmla="*/ 0 60000 65536"/>
                <a:gd name="T15" fmla="*/ 0 w 306"/>
                <a:gd name="T16" fmla="*/ 0 h 444"/>
                <a:gd name="T17" fmla="*/ 306 w 306"/>
                <a:gd name="T18" fmla="*/ 444 h 444"/>
              </a:gdLst>
              <a:ahLst/>
              <a:cxnLst>
                <a:cxn ang="T10">
                  <a:pos x="T0" y="T1"/>
                </a:cxn>
                <a:cxn ang="T11">
                  <a:pos x="T2" y="T3"/>
                </a:cxn>
                <a:cxn ang="T12">
                  <a:pos x="T4" y="T5"/>
                </a:cxn>
                <a:cxn ang="T13">
                  <a:pos x="T6" y="T7"/>
                </a:cxn>
                <a:cxn ang="T14">
                  <a:pos x="T8" y="T9"/>
                </a:cxn>
              </a:cxnLst>
              <a:rect l="T15" t="T16" r="T17" b="T18"/>
              <a:pathLst>
                <a:path w="306" h="444">
                  <a:moveTo>
                    <a:pt x="306" y="122"/>
                  </a:moveTo>
                  <a:lnTo>
                    <a:pt x="0" y="444"/>
                  </a:lnTo>
                  <a:lnTo>
                    <a:pt x="0" y="286"/>
                  </a:lnTo>
                  <a:lnTo>
                    <a:pt x="306" y="0"/>
                  </a:lnTo>
                  <a:lnTo>
                    <a:pt x="306" y="122"/>
                  </a:lnTo>
                  <a:close/>
                </a:path>
              </a:pathLst>
            </a:custGeom>
            <a:gradFill rotWithShape="1">
              <a:gsLst>
                <a:gs pos="0">
                  <a:srgbClr val="431805"/>
                </a:gs>
                <a:gs pos="50000">
                  <a:srgbClr val="90330A"/>
                </a:gs>
                <a:gs pos="100000">
                  <a:srgbClr val="431805"/>
                </a:gs>
              </a:gsLst>
              <a:lin ang="2700000" scaled="1"/>
            </a:gradFill>
            <a:ln w="0">
              <a:noFill/>
              <a:round/>
              <a:headEnd/>
              <a:tailEnd/>
            </a:ln>
          </p:spPr>
          <p:txBody>
            <a:bodyPr/>
            <a:lstStyle/>
            <a:p>
              <a:endParaRPr lang="ro-RO"/>
            </a:p>
          </p:txBody>
        </p:sp>
        <p:sp>
          <p:nvSpPr>
            <p:cNvPr id="8202" name="Freeform 9"/>
            <p:cNvSpPr>
              <a:spLocks/>
            </p:cNvSpPr>
            <p:nvPr/>
          </p:nvSpPr>
          <p:spPr bwMode="gray">
            <a:xfrm>
              <a:off x="3758" y="3047"/>
              <a:ext cx="442" cy="875"/>
            </a:xfrm>
            <a:custGeom>
              <a:avLst/>
              <a:gdLst>
                <a:gd name="T0" fmla="*/ 910 w 308"/>
                <a:gd name="T1" fmla="*/ 489 h 444"/>
                <a:gd name="T2" fmla="*/ 0 w 308"/>
                <a:gd name="T3" fmla="*/ 1777 h 444"/>
                <a:gd name="T4" fmla="*/ 0 w 308"/>
                <a:gd name="T5" fmla="*/ 1145 h 444"/>
                <a:gd name="T6" fmla="*/ 910 w 308"/>
                <a:gd name="T7" fmla="*/ 0 h 444"/>
                <a:gd name="T8" fmla="*/ 910 w 308"/>
                <a:gd name="T9" fmla="*/ 489 h 444"/>
                <a:gd name="T10" fmla="*/ 0 60000 65536"/>
                <a:gd name="T11" fmla="*/ 0 60000 65536"/>
                <a:gd name="T12" fmla="*/ 0 60000 65536"/>
                <a:gd name="T13" fmla="*/ 0 60000 65536"/>
                <a:gd name="T14" fmla="*/ 0 60000 65536"/>
                <a:gd name="T15" fmla="*/ 0 w 308"/>
                <a:gd name="T16" fmla="*/ 0 h 444"/>
                <a:gd name="T17" fmla="*/ 308 w 308"/>
                <a:gd name="T18" fmla="*/ 444 h 444"/>
              </a:gdLst>
              <a:ahLst/>
              <a:cxnLst>
                <a:cxn ang="T10">
                  <a:pos x="T0" y="T1"/>
                </a:cxn>
                <a:cxn ang="T11">
                  <a:pos x="T2" y="T3"/>
                </a:cxn>
                <a:cxn ang="T12">
                  <a:pos x="T4" y="T5"/>
                </a:cxn>
                <a:cxn ang="T13">
                  <a:pos x="T6" y="T7"/>
                </a:cxn>
                <a:cxn ang="T14">
                  <a:pos x="T8" y="T9"/>
                </a:cxn>
              </a:cxnLst>
              <a:rect l="T15" t="T16" r="T17" b="T18"/>
              <a:pathLst>
                <a:path w="308" h="444">
                  <a:moveTo>
                    <a:pt x="308" y="122"/>
                  </a:moveTo>
                  <a:lnTo>
                    <a:pt x="0" y="444"/>
                  </a:lnTo>
                  <a:lnTo>
                    <a:pt x="0" y="286"/>
                  </a:lnTo>
                  <a:lnTo>
                    <a:pt x="308" y="0"/>
                  </a:lnTo>
                  <a:lnTo>
                    <a:pt x="308" y="122"/>
                  </a:lnTo>
                  <a:close/>
                </a:path>
              </a:pathLst>
            </a:custGeom>
            <a:gradFill rotWithShape="1">
              <a:gsLst>
                <a:gs pos="0">
                  <a:srgbClr val="433206"/>
                </a:gs>
                <a:gs pos="50000">
                  <a:srgbClr val="906B0E"/>
                </a:gs>
                <a:gs pos="100000">
                  <a:srgbClr val="433206"/>
                </a:gs>
              </a:gsLst>
              <a:lin ang="2700000" scaled="1"/>
            </a:gradFill>
            <a:ln w="0">
              <a:noFill/>
              <a:round/>
              <a:headEnd/>
              <a:tailEnd/>
            </a:ln>
          </p:spPr>
          <p:txBody>
            <a:bodyPr/>
            <a:lstStyle/>
            <a:p>
              <a:endParaRPr lang="ro-RO"/>
            </a:p>
          </p:txBody>
        </p:sp>
        <p:sp>
          <p:nvSpPr>
            <p:cNvPr id="8203" name="Freeform 10"/>
            <p:cNvSpPr>
              <a:spLocks/>
            </p:cNvSpPr>
            <p:nvPr/>
          </p:nvSpPr>
          <p:spPr bwMode="gray">
            <a:xfrm>
              <a:off x="1076" y="3051"/>
              <a:ext cx="3145" cy="461"/>
            </a:xfrm>
            <a:custGeom>
              <a:avLst/>
              <a:gdLst>
                <a:gd name="T0" fmla="*/ 1872 w 2180"/>
                <a:gd name="T1" fmla="*/ 284 h 284"/>
                <a:gd name="T2" fmla="*/ 0 w 2180"/>
                <a:gd name="T3" fmla="*/ 284 h 284"/>
                <a:gd name="T4" fmla="*/ 446 w 2180"/>
                <a:gd name="T5" fmla="*/ 0 h 284"/>
                <a:gd name="T6" fmla="*/ 2180 w 2180"/>
                <a:gd name="T7" fmla="*/ 0 h 284"/>
                <a:gd name="T8" fmla="*/ 1872 w 2180"/>
                <a:gd name="T9" fmla="*/ 284 h 284"/>
                <a:gd name="T10" fmla="*/ 0 60000 65536"/>
                <a:gd name="T11" fmla="*/ 0 60000 65536"/>
                <a:gd name="T12" fmla="*/ 0 60000 65536"/>
                <a:gd name="T13" fmla="*/ 0 60000 65536"/>
                <a:gd name="T14" fmla="*/ 0 60000 65536"/>
                <a:gd name="T15" fmla="*/ 0 w 2180"/>
                <a:gd name="T16" fmla="*/ 0 h 284"/>
                <a:gd name="T17" fmla="*/ 2180 w 2180"/>
                <a:gd name="T18" fmla="*/ 284 h 284"/>
              </a:gdLst>
              <a:ahLst/>
              <a:cxnLst>
                <a:cxn ang="T10">
                  <a:pos x="T0" y="T1"/>
                </a:cxn>
                <a:cxn ang="T11">
                  <a:pos x="T2" y="T3"/>
                </a:cxn>
                <a:cxn ang="T12">
                  <a:pos x="T4" y="T5"/>
                </a:cxn>
                <a:cxn ang="T13">
                  <a:pos x="T6" y="T7"/>
                </a:cxn>
                <a:cxn ang="T14">
                  <a:pos x="T8" y="T9"/>
                </a:cxn>
              </a:cxnLst>
              <a:rect l="T15" t="T16" r="T17" b="T18"/>
              <a:pathLst>
                <a:path w="2180" h="284">
                  <a:moveTo>
                    <a:pt x="1872" y="284"/>
                  </a:moveTo>
                  <a:lnTo>
                    <a:pt x="0" y="284"/>
                  </a:lnTo>
                  <a:lnTo>
                    <a:pt x="446" y="0"/>
                  </a:lnTo>
                  <a:lnTo>
                    <a:pt x="2180" y="0"/>
                  </a:lnTo>
                  <a:lnTo>
                    <a:pt x="1872" y="284"/>
                  </a:lnTo>
                  <a:close/>
                </a:path>
              </a:pathLst>
            </a:custGeom>
            <a:solidFill>
              <a:srgbClr val="F2E160"/>
            </a:solidFill>
            <a:ln w="0">
              <a:noFill/>
              <a:round/>
              <a:headEnd/>
              <a:tailEnd/>
            </a:ln>
          </p:spPr>
          <p:txBody>
            <a:bodyPr/>
            <a:lstStyle/>
            <a:p>
              <a:pPr algn="ctr"/>
              <a:r>
                <a:rPr lang="en-US" b="1" dirty="0" smtClean="0">
                  <a:solidFill>
                    <a:srgbClr val="673E15"/>
                  </a:solidFill>
                  <a:latin typeface="Verdana" pitchFamily="34" charset="0"/>
                </a:rPr>
                <a:t>   </a:t>
              </a:r>
              <a:r>
                <a:rPr lang="ro-RO" b="1" dirty="0" smtClean="0">
                  <a:solidFill>
                    <a:srgbClr val="673E15"/>
                  </a:solidFill>
                  <a:latin typeface="Verdana" pitchFamily="34" charset="0"/>
                </a:rPr>
                <a:t>SUB FORMĂ TEORETICĂ ŞI </a:t>
              </a:r>
            </a:p>
            <a:p>
              <a:pPr algn="ctr"/>
              <a:r>
                <a:rPr lang="ro-RO" b="1" dirty="0" smtClean="0">
                  <a:solidFill>
                    <a:srgbClr val="673E15"/>
                  </a:solidFill>
                  <a:latin typeface="Verdana" pitchFamily="34" charset="0"/>
                </a:rPr>
                <a:t>PRACTIC</a:t>
              </a:r>
              <a:r>
                <a:rPr lang="en-US" b="1" dirty="0" smtClean="0">
                  <a:solidFill>
                    <a:srgbClr val="673E15"/>
                  </a:solidFill>
                  <a:latin typeface="Verdana" pitchFamily="34" charset="0"/>
                </a:rPr>
                <a:t>-</a:t>
              </a:r>
              <a:r>
                <a:rPr lang="ro-RO" b="1" dirty="0" smtClean="0">
                  <a:solidFill>
                    <a:srgbClr val="673E15"/>
                  </a:solidFill>
                  <a:latin typeface="Verdana" pitchFamily="34" charset="0"/>
                </a:rPr>
                <a:t>APLICATIVĂ ÎN CADRUL</a:t>
              </a:r>
              <a:r>
                <a:rPr lang="en-US" b="1" dirty="0" smtClean="0">
                  <a:solidFill>
                    <a:srgbClr val="673E15"/>
                  </a:solidFill>
                  <a:latin typeface="Verdana" pitchFamily="34" charset="0"/>
                </a:rPr>
                <a:t>:</a:t>
              </a:r>
              <a:endParaRPr lang="ro-RO" b="1" dirty="0">
                <a:solidFill>
                  <a:srgbClr val="673E15"/>
                </a:solidFill>
              </a:endParaRPr>
            </a:p>
          </p:txBody>
        </p:sp>
        <p:sp>
          <p:nvSpPr>
            <p:cNvPr id="8204" name="Line 11"/>
            <p:cNvSpPr>
              <a:spLocks noChangeShapeType="1"/>
            </p:cNvSpPr>
            <p:nvPr/>
          </p:nvSpPr>
          <p:spPr bwMode="gray">
            <a:xfrm flipH="1">
              <a:off x="168" y="3747"/>
              <a:ext cx="908" cy="0"/>
            </a:xfrm>
            <a:prstGeom prst="line">
              <a:avLst/>
            </a:prstGeom>
            <a:noFill/>
            <a:ln w="9525">
              <a:noFill/>
              <a:round/>
              <a:headEnd/>
              <a:tailEnd/>
            </a:ln>
          </p:spPr>
          <p:txBody>
            <a:bodyPr wrap="none" anchor="ctr"/>
            <a:lstStyle/>
            <a:p>
              <a:endParaRPr lang="en-US"/>
            </a:p>
          </p:txBody>
        </p:sp>
        <p:sp>
          <p:nvSpPr>
            <p:cNvPr id="8205" name="Line 12"/>
            <p:cNvSpPr>
              <a:spLocks noChangeShapeType="1"/>
            </p:cNvSpPr>
            <p:nvPr/>
          </p:nvSpPr>
          <p:spPr bwMode="gray">
            <a:xfrm flipH="1">
              <a:off x="168" y="3047"/>
              <a:ext cx="1543" cy="0"/>
            </a:xfrm>
            <a:prstGeom prst="line">
              <a:avLst/>
            </a:prstGeom>
            <a:noFill/>
            <a:ln w="9525">
              <a:noFill/>
              <a:round/>
              <a:headEnd/>
              <a:tailEnd/>
            </a:ln>
          </p:spPr>
          <p:txBody>
            <a:bodyPr wrap="none" anchor="ctr"/>
            <a:lstStyle/>
            <a:p>
              <a:endParaRPr lang="en-US"/>
            </a:p>
          </p:txBody>
        </p:sp>
        <p:sp>
          <p:nvSpPr>
            <p:cNvPr id="8206" name="Line 13"/>
            <p:cNvSpPr>
              <a:spLocks noChangeShapeType="1"/>
            </p:cNvSpPr>
            <p:nvPr/>
          </p:nvSpPr>
          <p:spPr bwMode="gray">
            <a:xfrm flipH="1">
              <a:off x="168" y="2356"/>
              <a:ext cx="2178" cy="0"/>
            </a:xfrm>
            <a:prstGeom prst="line">
              <a:avLst/>
            </a:prstGeom>
            <a:noFill/>
            <a:ln w="9525">
              <a:noFill/>
              <a:round/>
              <a:headEnd/>
              <a:tailEnd/>
            </a:ln>
          </p:spPr>
          <p:txBody>
            <a:bodyPr wrap="none" anchor="ctr"/>
            <a:lstStyle/>
            <a:p>
              <a:endParaRPr lang="en-US"/>
            </a:p>
          </p:txBody>
        </p:sp>
        <p:sp>
          <p:nvSpPr>
            <p:cNvPr id="8207" name="Line 14"/>
            <p:cNvSpPr>
              <a:spLocks noChangeShapeType="1"/>
            </p:cNvSpPr>
            <p:nvPr/>
          </p:nvSpPr>
          <p:spPr bwMode="gray">
            <a:xfrm flipH="1">
              <a:off x="168" y="1666"/>
              <a:ext cx="2813" cy="0"/>
            </a:xfrm>
            <a:prstGeom prst="line">
              <a:avLst/>
            </a:prstGeom>
            <a:noFill/>
            <a:ln w="9525">
              <a:noFill/>
              <a:round/>
              <a:headEnd/>
              <a:tailEnd/>
            </a:ln>
          </p:spPr>
          <p:txBody>
            <a:bodyPr wrap="none" anchor="ctr"/>
            <a:lstStyle/>
            <a:p>
              <a:endParaRPr lang="en-US"/>
            </a:p>
          </p:txBody>
        </p:sp>
        <p:sp>
          <p:nvSpPr>
            <p:cNvPr id="8208" name="Line 15"/>
            <p:cNvSpPr>
              <a:spLocks noChangeShapeType="1"/>
            </p:cNvSpPr>
            <p:nvPr/>
          </p:nvSpPr>
          <p:spPr bwMode="gray">
            <a:xfrm flipH="1">
              <a:off x="168" y="965"/>
              <a:ext cx="3448" cy="0"/>
            </a:xfrm>
            <a:prstGeom prst="line">
              <a:avLst/>
            </a:prstGeom>
            <a:noFill/>
            <a:ln w="9525">
              <a:noFill/>
              <a:round/>
              <a:headEnd/>
              <a:tailEnd/>
            </a:ln>
          </p:spPr>
          <p:txBody>
            <a:bodyPr wrap="none" anchor="ctr"/>
            <a:lstStyle/>
            <a:p>
              <a:endParaRPr lang="en-US"/>
            </a:p>
          </p:txBody>
        </p:sp>
        <p:sp>
          <p:nvSpPr>
            <p:cNvPr id="8209" name="Line 16"/>
            <p:cNvSpPr>
              <a:spLocks noChangeShapeType="1"/>
            </p:cNvSpPr>
            <p:nvPr/>
          </p:nvSpPr>
          <p:spPr bwMode="gray">
            <a:xfrm>
              <a:off x="305" y="960"/>
              <a:ext cx="0" cy="726"/>
            </a:xfrm>
            <a:prstGeom prst="line">
              <a:avLst/>
            </a:prstGeom>
            <a:noFill/>
            <a:ln w="9525">
              <a:noFill/>
              <a:round/>
              <a:headEnd type="triangle" w="med" len="med"/>
              <a:tailEnd type="triangle" w="med" len="med"/>
            </a:ln>
          </p:spPr>
          <p:txBody>
            <a:bodyPr wrap="none" anchor="ctr"/>
            <a:lstStyle/>
            <a:p>
              <a:endParaRPr lang="en-US"/>
            </a:p>
          </p:txBody>
        </p:sp>
        <p:sp>
          <p:nvSpPr>
            <p:cNvPr id="8210" name="Line 17"/>
            <p:cNvSpPr>
              <a:spLocks noChangeShapeType="1"/>
            </p:cNvSpPr>
            <p:nvPr/>
          </p:nvSpPr>
          <p:spPr bwMode="gray">
            <a:xfrm>
              <a:off x="305" y="1686"/>
              <a:ext cx="0" cy="680"/>
            </a:xfrm>
            <a:prstGeom prst="line">
              <a:avLst/>
            </a:prstGeom>
            <a:noFill/>
            <a:ln w="9525">
              <a:noFill/>
              <a:round/>
              <a:headEnd type="triangle" w="med" len="med"/>
              <a:tailEnd type="triangle" w="med" len="med"/>
            </a:ln>
          </p:spPr>
          <p:txBody>
            <a:bodyPr wrap="none" anchor="ctr"/>
            <a:lstStyle/>
            <a:p>
              <a:endParaRPr lang="en-US"/>
            </a:p>
          </p:txBody>
        </p:sp>
        <p:sp>
          <p:nvSpPr>
            <p:cNvPr id="8211" name="Line 18"/>
            <p:cNvSpPr>
              <a:spLocks noChangeShapeType="1"/>
            </p:cNvSpPr>
            <p:nvPr/>
          </p:nvSpPr>
          <p:spPr bwMode="gray">
            <a:xfrm>
              <a:off x="305" y="2366"/>
              <a:ext cx="0" cy="680"/>
            </a:xfrm>
            <a:prstGeom prst="line">
              <a:avLst/>
            </a:prstGeom>
            <a:noFill/>
            <a:ln w="9525">
              <a:noFill/>
              <a:round/>
              <a:headEnd type="triangle" w="med" len="med"/>
              <a:tailEnd type="triangle" w="med" len="med"/>
            </a:ln>
          </p:spPr>
          <p:txBody>
            <a:bodyPr wrap="none" anchor="ctr"/>
            <a:lstStyle/>
            <a:p>
              <a:endParaRPr lang="en-US"/>
            </a:p>
          </p:txBody>
        </p:sp>
        <p:sp>
          <p:nvSpPr>
            <p:cNvPr id="8212" name="Line 19"/>
            <p:cNvSpPr>
              <a:spLocks noChangeShapeType="1"/>
            </p:cNvSpPr>
            <p:nvPr/>
          </p:nvSpPr>
          <p:spPr bwMode="gray">
            <a:xfrm>
              <a:off x="305" y="3047"/>
              <a:ext cx="0" cy="680"/>
            </a:xfrm>
            <a:prstGeom prst="line">
              <a:avLst/>
            </a:prstGeom>
            <a:noFill/>
            <a:ln w="9525">
              <a:noFill/>
              <a:round/>
              <a:headEnd type="triangle" w="med" len="med"/>
              <a:tailEnd type="triangle" w="med" len="med"/>
            </a:ln>
          </p:spPr>
          <p:txBody>
            <a:bodyPr wrap="none" anchor="ctr"/>
            <a:lstStyle/>
            <a:p>
              <a:endParaRPr lang="en-US"/>
            </a:p>
          </p:txBody>
        </p:sp>
        <p:sp>
          <p:nvSpPr>
            <p:cNvPr id="8213" name="Freeform 20"/>
            <p:cNvSpPr>
              <a:spLocks/>
            </p:cNvSpPr>
            <p:nvPr/>
          </p:nvSpPr>
          <p:spPr bwMode="gray">
            <a:xfrm>
              <a:off x="1529" y="1096"/>
              <a:ext cx="1407" cy="2268"/>
            </a:xfrm>
            <a:custGeom>
              <a:avLst/>
              <a:gdLst>
                <a:gd name="T0" fmla="*/ 5 w 1824"/>
                <a:gd name="T1" fmla="*/ 1548 h 2648"/>
                <a:gd name="T2" fmla="*/ 25 w 1824"/>
                <a:gd name="T3" fmla="*/ 1332 h 2648"/>
                <a:gd name="T4" fmla="*/ 57 w 1824"/>
                <a:gd name="T5" fmla="*/ 1137 h 2648"/>
                <a:gd name="T6" fmla="*/ 98 w 1824"/>
                <a:gd name="T7" fmla="*/ 958 h 2648"/>
                <a:gd name="T8" fmla="*/ 145 w 1824"/>
                <a:gd name="T9" fmla="*/ 798 h 2648"/>
                <a:gd name="T10" fmla="*/ 197 w 1824"/>
                <a:gd name="T11" fmla="*/ 656 h 2648"/>
                <a:gd name="T12" fmla="*/ 252 w 1824"/>
                <a:gd name="T13" fmla="*/ 532 h 2648"/>
                <a:gd name="T14" fmla="*/ 309 w 1824"/>
                <a:gd name="T15" fmla="*/ 423 h 2648"/>
                <a:gd name="T16" fmla="*/ 363 w 1824"/>
                <a:gd name="T17" fmla="*/ 331 h 2648"/>
                <a:gd name="T18" fmla="*/ 416 w 1824"/>
                <a:gd name="T19" fmla="*/ 256 h 2648"/>
                <a:gd name="T20" fmla="*/ 464 w 1824"/>
                <a:gd name="T21" fmla="*/ 195 h 2648"/>
                <a:gd name="T22" fmla="*/ 503 w 1824"/>
                <a:gd name="T23" fmla="*/ 148 h 2648"/>
                <a:gd name="T24" fmla="*/ 535 w 1824"/>
                <a:gd name="T25" fmla="*/ 116 h 2648"/>
                <a:gd name="T26" fmla="*/ 555 w 1824"/>
                <a:gd name="T27" fmla="*/ 97 h 2648"/>
                <a:gd name="T28" fmla="*/ 562 w 1824"/>
                <a:gd name="T29" fmla="*/ 90 h 2648"/>
                <a:gd name="T30" fmla="*/ 793 w 1824"/>
                <a:gd name="T31" fmla="*/ 35 h 2648"/>
                <a:gd name="T32" fmla="*/ 720 w 1824"/>
                <a:gd name="T33" fmla="*/ 206 h 2648"/>
                <a:gd name="T34" fmla="*/ 714 w 1824"/>
                <a:gd name="T35" fmla="*/ 208 h 2648"/>
                <a:gd name="T36" fmla="*/ 695 w 1824"/>
                <a:gd name="T37" fmla="*/ 218 h 2648"/>
                <a:gd name="T38" fmla="*/ 666 w 1824"/>
                <a:gd name="T39" fmla="*/ 233 h 2648"/>
                <a:gd name="T40" fmla="*/ 629 w 1824"/>
                <a:gd name="T41" fmla="*/ 258 h 2648"/>
                <a:gd name="T42" fmla="*/ 583 w 1824"/>
                <a:gd name="T43" fmla="*/ 293 h 2648"/>
                <a:gd name="T44" fmla="*/ 531 w 1824"/>
                <a:gd name="T45" fmla="*/ 340 h 2648"/>
                <a:gd name="T46" fmla="*/ 475 w 1824"/>
                <a:gd name="T47" fmla="*/ 400 h 2648"/>
                <a:gd name="T48" fmla="*/ 415 w 1824"/>
                <a:gd name="T49" fmla="*/ 475 h 2648"/>
                <a:gd name="T50" fmla="*/ 353 w 1824"/>
                <a:gd name="T51" fmla="*/ 565 h 2648"/>
                <a:gd name="T52" fmla="*/ 290 w 1824"/>
                <a:gd name="T53" fmla="*/ 677 h 2648"/>
                <a:gd name="T54" fmla="*/ 228 w 1824"/>
                <a:gd name="T55" fmla="*/ 804 h 2648"/>
                <a:gd name="T56" fmla="*/ 170 w 1824"/>
                <a:gd name="T57" fmla="*/ 953 h 2648"/>
                <a:gd name="T58" fmla="*/ 113 w 1824"/>
                <a:gd name="T59" fmla="*/ 1126 h 2648"/>
                <a:gd name="T60" fmla="*/ 63 w 1824"/>
                <a:gd name="T61" fmla="*/ 1322 h 2648"/>
                <a:gd name="T62" fmla="*/ 19 w 1824"/>
                <a:gd name="T63" fmla="*/ 1543 h 26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4"/>
                <a:gd name="T97" fmla="*/ 0 h 2648"/>
                <a:gd name="T98" fmla="*/ 1824 w 1824"/>
                <a:gd name="T99" fmla="*/ 2648 h 26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noFill/>
            <a:ln w="0">
              <a:noFill/>
              <a:round/>
              <a:headEnd/>
              <a:tailEnd/>
            </a:ln>
          </p:spPr>
          <p:txBody>
            <a:bodyPr/>
            <a:lstStyle/>
            <a:p>
              <a:endParaRPr lang="ro-RO"/>
            </a:p>
          </p:txBody>
        </p:sp>
        <p:sp>
          <p:nvSpPr>
            <p:cNvPr id="8214" name="Rectangle 21"/>
            <p:cNvSpPr>
              <a:spLocks noChangeArrowheads="1"/>
            </p:cNvSpPr>
            <p:nvPr/>
          </p:nvSpPr>
          <p:spPr bwMode="gray">
            <a:xfrm>
              <a:off x="2965" y="1423"/>
              <a:ext cx="2119" cy="253"/>
            </a:xfrm>
            <a:prstGeom prst="rect">
              <a:avLst/>
            </a:prstGeom>
            <a:solidFill>
              <a:srgbClr val="CCFFCC"/>
            </a:solidFill>
            <a:ln w="9525">
              <a:noFill/>
              <a:miter lim="800000"/>
              <a:headEnd/>
              <a:tailEnd/>
            </a:ln>
          </p:spPr>
          <p:txBody>
            <a:bodyPr wrap="none" anchor="ctr"/>
            <a:lstStyle/>
            <a:p>
              <a:pPr algn="ctr" eaLnBrk="0" hangingPunct="0">
                <a:lnSpc>
                  <a:spcPct val="85000"/>
                </a:lnSpc>
              </a:pPr>
              <a:endParaRPr lang="ro-RO" sz="1600" b="1" dirty="0">
                <a:latin typeface="Verdana" pitchFamily="34" charset="0"/>
              </a:endParaRPr>
            </a:p>
          </p:txBody>
        </p:sp>
        <p:sp>
          <p:nvSpPr>
            <p:cNvPr id="8215" name="Rectangle 22"/>
            <p:cNvSpPr>
              <a:spLocks noChangeArrowheads="1"/>
            </p:cNvSpPr>
            <p:nvPr/>
          </p:nvSpPr>
          <p:spPr bwMode="gray">
            <a:xfrm>
              <a:off x="2341" y="2110"/>
              <a:ext cx="2309" cy="248"/>
            </a:xfrm>
            <a:prstGeom prst="rect">
              <a:avLst/>
            </a:prstGeom>
            <a:gradFill rotWithShape="1">
              <a:gsLst>
                <a:gs pos="0">
                  <a:srgbClr val="5D2FB9"/>
                </a:gs>
                <a:gs pos="50000">
                  <a:srgbClr val="8041FF"/>
                </a:gs>
                <a:gs pos="100000">
                  <a:srgbClr val="5D2FB9"/>
                </a:gs>
              </a:gsLst>
              <a:lin ang="2700000" scaled="1"/>
            </a:gradFill>
            <a:ln w="9525">
              <a:noFill/>
              <a:miter lim="800000"/>
              <a:headEnd/>
              <a:tailEnd/>
            </a:ln>
          </p:spPr>
          <p:txBody>
            <a:bodyPr wrap="none" anchor="ctr"/>
            <a:lstStyle/>
            <a:p>
              <a:pPr algn="ctr" eaLnBrk="0" hangingPunct="0"/>
              <a:r>
                <a:rPr lang="ro-RO" sz="2000" b="1" dirty="0">
                  <a:solidFill>
                    <a:srgbClr val="FF99FF"/>
                  </a:solidFill>
                  <a:latin typeface="Verdana" pitchFamily="34" charset="0"/>
                </a:rPr>
                <a:t> </a:t>
              </a:r>
              <a:endParaRPr lang="en-US" sz="1600" b="1" dirty="0">
                <a:solidFill>
                  <a:srgbClr val="FF99FF"/>
                </a:solidFill>
                <a:latin typeface="Verdana" pitchFamily="34" charset="0"/>
              </a:endParaRPr>
            </a:p>
          </p:txBody>
        </p:sp>
        <p:sp>
          <p:nvSpPr>
            <p:cNvPr id="8216" name="Freeform 23"/>
            <p:cNvSpPr>
              <a:spLocks/>
            </p:cNvSpPr>
            <p:nvPr/>
          </p:nvSpPr>
          <p:spPr bwMode="gray">
            <a:xfrm>
              <a:off x="1709" y="2353"/>
              <a:ext cx="2935" cy="475"/>
            </a:xfrm>
            <a:custGeom>
              <a:avLst/>
              <a:gdLst>
                <a:gd name="T0" fmla="*/ 5126 w 2048"/>
                <a:gd name="T1" fmla="*/ 1145 h 286"/>
                <a:gd name="T2" fmla="*/ 0 w 2048"/>
                <a:gd name="T3" fmla="*/ 1145 h 286"/>
                <a:gd name="T4" fmla="*/ 1313 w 2048"/>
                <a:gd name="T5" fmla="*/ 0 h 286"/>
                <a:gd name="T6" fmla="*/ 6028 w 2048"/>
                <a:gd name="T7" fmla="*/ 0 h 286"/>
                <a:gd name="T8" fmla="*/ 5126 w 2048"/>
                <a:gd name="T9" fmla="*/ 1145 h 286"/>
                <a:gd name="T10" fmla="*/ 0 60000 65536"/>
                <a:gd name="T11" fmla="*/ 0 60000 65536"/>
                <a:gd name="T12" fmla="*/ 0 60000 65536"/>
                <a:gd name="T13" fmla="*/ 0 60000 65536"/>
                <a:gd name="T14" fmla="*/ 0 60000 65536"/>
                <a:gd name="T15" fmla="*/ 0 w 2048"/>
                <a:gd name="T16" fmla="*/ 0 h 286"/>
                <a:gd name="T17" fmla="*/ 2048 w 2048"/>
                <a:gd name="T18" fmla="*/ 286 h 286"/>
              </a:gdLst>
              <a:ahLst/>
              <a:cxnLst>
                <a:cxn ang="T10">
                  <a:pos x="T0" y="T1"/>
                </a:cxn>
                <a:cxn ang="T11">
                  <a:pos x="T2" y="T3"/>
                </a:cxn>
                <a:cxn ang="T12">
                  <a:pos x="T4" y="T5"/>
                </a:cxn>
                <a:cxn ang="T13">
                  <a:pos x="T6" y="T7"/>
                </a:cxn>
                <a:cxn ang="T14">
                  <a:pos x="T8" y="T9"/>
                </a:cxn>
              </a:cxnLst>
              <a:rect l="T15" t="T16" r="T17" b="T18"/>
              <a:pathLst>
                <a:path w="2048" h="286">
                  <a:moveTo>
                    <a:pt x="1742" y="286"/>
                  </a:moveTo>
                  <a:lnTo>
                    <a:pt x="0" y="286"/>
                  </a:lnTo>
                  <a:lnTo>
                    <a:pt x="446" y="0"/>
                  </a:lnTo>
                  <a:lnTo>
                    <a:pt x="2048" y="0"/>
                  </a:lnTo>
                  <a:lnTo>
                    <a:pt x="1742" y="286"/>
                  </a:lnTo>
                  <a:close/>
                </a:path>
              </a:pathLst>
            </a:custGeom>
            <a:solidFill>
              <a:srgbClr val="FF9966"/>
            </a:solidFill>
            <a:ln w="0">
              <a:noFill/>
              <a:round/>
              <a:headEnd/>
              <a:tailEnd/>
            </a:ln>
          </p:spPr>
          <p:txBody>
            <a:bodyPr/>
            <a:lstStyle/>
            <a:p>
              <a:pPr algn="ctr"/>
              <a:r>
                <a:rPr lang="en-US" b="1" dirty="0" smtClean="0">
                  <a:solidFill>
                    <a:srgbClr val="003399"/>
                  </a:solidFill>
                  <a:latin typeface="Verdana" pitchFamily="34" charset="0"/>
                </a:rPr>
                <a:t>       SE DESF</a:t>
              </a:r>
              <a:r>
                <a:rPr lang="ro-RO" b="1" dirty="0" smtClean="0">
                  <a:solidFill>
                    <a:srgbClr val="003399"/>
                  </a:solidFill>
                  <a:latin typeface="Verdana" pitchFamily="34" charset="0"/>
                </a:rPr>
                <a:t>ĂŞOARĂ LA NIVEL </a:t>
              </a:r>
            </a:p>
            <a:p>
              <a:pPr algn="ctr"/>
              <a:r>
                <a:rPr lang="ro-RO" b="1" dirty="0" smtClean="0">
                  <a:solidFill>
                    <a:srgbClr val="003399"/>
                  </a:solidFill>
                  <a:latin typeface="Verdana" pitchFamily="34" charset="0"/>
                </a:rPr>
                <a:t>INDIVIDUAL SAU DE GRUP </a:t>
              </a:r>
            </a:p>
            <a:p>
              <a:pPr algn="ctr"/>
              <a:endParaRPr lang="ro-RO" b="1" dirty="0" smtClean="0">
                <a:solidFill>
                  <a:srgbClr val="003399"/>
                </a:solidFill>
                <a:latin typeface="Verdana" pitchFamily="34" charset="0"/>
              </a:endParaRPr>
            </a:p>
            <a:p>
              <a:pPr algn="ctr"/>
              <a:endParaRPr lang="ro-RO" b="1" dirty="0">
                <a:solidFill>
                  <a:srgbClr val="003399"/>
                </a:solidFill>
                <a:latin typeface="Verdana" pitchFamily="34" charset="0"/>
              </a:endParaRPr>
            </a:p>
          </p:txBody>
        </p:sp>
        <p:sp>
          <p:nvSpPr>
            <p:cNvPr id="8217" name="Rectangle 24"/>
            <p:cNvSpPr>
              <a:spLocks noChangeArrowheads="1"/>
            </p:cNvSpPr>
            <p:nvPr/>
          </p:nvSpPr>
          <p:spPr bwMode="gray">
            <a:xfrm>
              <a:off x="1711" y="2828"/>
              <a:ext cx="2499" cy="226"/>
            </a:xfrm>
            <a:prstGeom prst="rect">
              <a:avLst/>
            </a:prstGeom>
            <a:gradFill rotWithShape="1">
              <a:gsLst>
                <a:gs pos="0">
                  <a:srgbClr val="A0523A"/>
                </a:gs>
                <a:gs pos="50000">
                  <a:srgbClr val="DC7150"/>
                </a:gs>
                <a:gs pos="100000">
                  <a:srgbClr val="A0523A"/>
                </a:gs>
              </a:gsLst>
              <a:lin ang="2700000" scaled="1"/>
            </a:gradFill>
            <a:ln w="9525">
              <a:noFill/>
              <a:miter lim="800000"/>
              <a:headEnd/>
              <a:tailEnd/>
            </a:ln>
          </p:spPr>
          <p:txBody>
            <a:bodyPr wrap="none" anchor="ctr"/>
            <a:lstStyle/>
            <a:p>
              <a:pPr algn="ctr" eaLnBrk="0" hangingPunct="0"/>
              <a:endParaRPr lang="en-US" b="1" dirty="0">
                <a:solidFill>
                  <a:srgbClr val="FFFF00"/>
                </a:solidFill>
                <a:latin typeface="Verdana" pitchFamily="34" charset="0"/>
              </a:endParaRPr>
            </a:p>
          </p:txBody>
        </p:sp>
        <p:sp>
          <p:nvSpPr>
            <p:cNvPr id="8218" name="Rectangle 25"/>
            <p:cNvSpPr>
              <a:spLocks noChangeArrowheads="1"/>
            </p:cNvSpPr>
            <p:nvPr/>
          </p:nvSpPr>
          <p:spPr bwMode="gray">
            <a:xfrm>
              <a:off x="1075" y="3512"/>
              <a:ext cx="2689" cy="410"/>
            </a:xfrm>
            <a:prstGeom prst="rect">
              <a:avLst/>
            </a:prstGeom>
            <a:gradFill rotWithShape="1">
              <a:gsLst>
                <a:gs pos="0">
                  <a:srgbClr val="977514"/>
                </a:gs>
                <a:gs pos="50000">
                  <a:srgbClr val="D0A11C"/>
                </a:gs>
                <a:gs pos="100000">
                  <a:srgbClr val="977514"/>
                </a:gs>
              </a:gsLst>
              <a:lin ang="2700000" scaled="1"/>
            </a:gradFill>
            <a:ln w="9525">
              <a:noFill/>
              <a:miter lim="800000"/>
              <a:headEnd/>
              <a:tailEnd/>
            </a:ln>
          </p:spPr>
          <p:txBody>
            <a:bodyPr wrap="none" anchor="ctr"/>
            <a:lstStyle/>
            <a:p>
              <a:pPr algn="ctr" eaLnBrk="0" hangingPunct="0"/>
              <a:r>
                <a:rPr lang="en-US" sz="1600" b="1" dirty="0">
                  <a:solidFill>
                    <a:srgbClr val="000066"/>
                  </a:solidFill>
                  <a:latin typeface="Verdana" pitchFamily="34" charset="0"/>
                </a:rPr>
                <a:t> </a:t>
              </a:r>
              <a:r>
                <a:rPr lang="ro-RO" sz="1600" b="1" dirty="0" smtClean="0">
                  <a:solidFill>
                    <a:srgbClr val="000066"/>
                  </a:solidFill>
                  <a:latin typeface="Verdana" pitchFamily="34" charset="0"/>
                </a:rPr>
                <a:t> PROGRAMELOR DE FORMARE </a:t>
              </a:r>
            </a:p>
            <a:p>
              <a:pPr algn="ctr" eaLnBrk="0" hangingPunct="0"/>
              <a:r>
                <a:rPr lang="ro-RO" sz="1600" b="1" dirty="0" smtClean="0">
                  <a:solidFill>
                    <a:srgbClr val="000066"/>
                  </a:solidFill>
                  <a:latin typeface="Verdana" pitchFamily="34" charset="0"/>
                </a:rPr>
                <a:t>INIŢIALĂ ŞI CONTINUĂ</a:t>
              </a:r>
              <a:r>
                <a:rPr lang="en-US" sz="1600" b="1" dirty="0" smtClean="0">
                  <a:solidFill>
                    <a:srgbClr val="000066"/>
                  </a:solidFill>
                  <a:latin typeface="Verdana" pitchFamily="34" charset="0"/>
                </a:rPr>
                <a:t>  </a:t>
              </a:r>
              <a:endParaRPr lang="en-US" sz="1600" b="1" dirty="0">
                <a:solidFill>
                  <a:srgbClr val="000066"/>
                </a:solidFill>
                <a:latin typeface="Verdana" pitchFamily="34" charset="0"/>
              </a:endParaRPr>
            </a:p>
          </p:txBody>
        </p:sp>
        <p:sp>
          <p:nvSpPr>
            <p:cNvPr id="8219" name="Text Box 26"/>
            <p:cNvSpPr txBox="1">
              <a:spLocks noChangeArrowheads="1"/>
            </p:cNvSpPr>
            <p:nvPr/>
          </p:nvSpPr>
          <p:spPr bwMode="gray">
            <a:xfrm>
              <a:off x="298" y="1230"/>
              <a:ext cx="101" cy="215"/>
            </a:xfrm>
            <a:prstGeom prst="rect">
              <a:avLst/>
            </a:prstGeom>
            <a:noFill/>
            <a:ln w="9525">
              <a:noFill/>
              <a:miter lim="800000"/>
              <a:headEnd/>
              <a:tailEnd/>
            </a:ln>
          </p:spPr>
          <p:txBody>
            <a:bodyPr wrap="none">
              <a:spAutoFit/>
            </a:bodyPr>
            <a:lstStyle/>
            <a:p>
              <a:pPr eaLnBrk="0" hangingPunct="0"/>
              <a:endParaRPr lang="ro-RO" sz="1400">
                <a:solidFill>
                  <a:schemeClr val="tx2"/>
                </a:solidFill>
                <a:latin typeface="Verdana" pitchFamily="34" charset="0"/>
              </a:endParaRPr>
            </a:p>
          </p:txBody>
        </p:sp>
        <p:sp>
          <p:nvSpPr>
            <p:cNvPr id="8220" name="Text Box 27"/>
            <p:cNvSpPr txBox="1">
              <a:spLocks noChangeArrowheads="1"/>
            </p:cNvSpPr>
            <p:nvPr/>
          </p:nvSpPr>
          <p:spPr bwMode="gray">
            <a:xfrm>
              <a:off x="298" y="1918"/>
              <a:ext cx="101" cy="215"/>
            </a:xfrm>
            <a:prstGeom prst="rect">
              <a:avLst/>
            </a:prstGeom>
            <a:noFill/>
            <a:ln w="9525">
              <a:noFill/>
              <a:miter lim="800000"/>
              <a:headEnd/>
              <a:tailEnd/>
            </a:ln>
          </p:spPr>
          <p:txBody>
            <a:bodyPr wrap="none">
              <a:spAutoFit/>
            </a:bodyPr>
            <a:lstStyle/>
            <a:p>
              <a:pPr eaLnBrk="0" hangingPunct="0"/>
              <a:endParaRPr lang="ro-RO" sz="1400">
                <a:solidFill>
                  <a:schemeClr val="tx2"/>
                </a:solidFill>
                <a:latin typeface="Verdana" pitchFamily="34" charset="0"/>
              </a:endParaRPr>
            </a:p>
          </p:txBody>
        </p:sp>
        <p:sp>
          <p:nvSpPr>
            <p:cNvPr id="8221" name="Text Box 28"/>
            <p:cNvSpPr txBox="1">
              <a:spLocks noChangeArrowheads="1"/>
            </p:cNvSpPr>
            <p:nvPr/>
          </p:nvSpPr>
          <p:spPr bwMode="gray">
            <a:xfrm>
              <a:off x="298" y="2639"/>
              <a:ext cx="101" cy="214"/>
            </a:xfrm>
            <a:prstGeom prst="rect">
              <a:avLst/>
            </a:prstGeom>
            <a:noFill/>
            <a:ln w="9525">
              <a:noFill/>
              <a:miter lim="800000"/>
              <a:headEnd/>
              <a:tailEnd/>
            </a:ln>
          </p:spPr>
          <p:txBody>
            <a:bodyPr wrap="none">
              <a:spAutoFit/>
            </a:bodyPr>
            <a:lstStyle/>
            <a:p>
              <a:pPr eaLnBrk="0" hangingPunct="0"/>
              <a:endParaRPr lang="ro-RO" sz="1400">
                <a:solidFill>
                  <a:schemeClr val="tx2"/>
                </a:solidFill>
                <a:latin typeface="Verdana" pitchFamily="34" charset="0"/>
              </a:endParaRPr>
            </a:p>
          </p:txBody>
        </p:sp>
        <p:sp>
          <p:nvSpPr>
            <p:cNvPr id="8222" name="Text Box 29"/>
            <p:cNvSpPr txBox="1">
              <a:spLocks noChangeArrowheads="1"/>
            </p:cNvSpPr>
            <p:nvPr/>
          </p:nvSpPr>
          <p:spPr bwMode="gray">
            <a:xfrm>
              <a:off x="298" y="3309"/>
              <a:ext cx="101" cy="215"/>
            </a:xfrm>
            <a:prstGeom prst="rect">
              <a:avLst/>
            </a:prstGeom>
            <a:noFill/>
            <a:ln w="9525">
              <a:noFill/>
              <a:miter lim="800000"/>
              <a:headEnd/>
              <a:tailEnd/>
            </a:ln>
          </p:spPr>
          <p:txBody>
            <a:bodyPr wrap="none">
              <a:spAutoFit/>
            </a:bodyPr>
            <a:lstStyle/>
            <a:p>
              <a:pPr eaLnBrk="0" hangingPunct="0"/>
              <a:endParaRPr lang="ro-RO" sz="1400">
                <a:solidFill>
                  <a:schemeClr val="tx2"/>
                </a:solidFill>
                <a:latin typeface="Verdana" pitchFamily="34" charset="0"/>
              </a:endParaRPr>
            </a:p>
          </p:txBody>
        </p:sp>
      </p:grpSp>
      <p:sp>
        <p:nvSpPr>
          <p:cNvPr id="8225" name="Rectangle 4"/>
          <p:cNvSpPr txBox="1">
            <a:spLocks noGrp="1" noChangeArrowheads="1"/>
          </p:cNvSpPr>
          <p:nvPr/>
        </p:nvSpPr>
        <p:spPr bwMode="gray">
          <a:xfrm>
            <a:off x="8675688" y="6569075"/>
            <a:ext cx="288925" cy="244475"/>
          </a:xfrm>
          <a:prstGeom prst="rect">
            <a:avLst/>
          </a:prstGeom>
          <a:noFill/>
          <a:ln w="9525">
            <a:noFill/>
            <a:miter lim="800000"/>
            <a:headEnd/>
            <a:tailEnd/>
          </a:ln>
        </p:spPr>
        <p:txBody>
          <a:bodyPr/>
          <a:lstStyle/>
          <a:p>
            <a:pPr algn="ctr"/>
            <a:r>
              <a:rPr lang="en-US" sz="1200" dirty="0">
                <a:solidFill>
                  <a:schemeClr val="bg2">
                    <a:lumMod val="25000"/>
                  </a:schemeClr>
                </a:solidFill>
              </a:rPr>
              <a:t>2</a:t>
            </a:r>
          </a:p>
        </p:txBody>
      </p:sp>
      <p:pic>
        <p:nvPicPr>
          <p:cNvPr id="32" name="Picture 5" descr="Movesign"/>
          <p:cNvPicPr>
            <a:picLocks noChangeAspect="1" noChangeArrowheads="1" noCrop="1"/>
          </p:cNvPicPr>
          <p:nvPr/>
        </p:nvPicPr>
        <p:blipFill>
          <a:blip r:embed="rId2"/>
          <a:srcRect/>
          <a:stretch>
            <a:fillRect/>
          </a:stretch>
        </p:blipFill>
        <p:spPr bwMode="auto">
          <a:xfrm>
            <a:off x="8358188" y="0"/>
            <a:ext cx="785812" cy="785812"/>
          </a:xfrm>
          <a:prstGeom prst="rect">
            <a:avLst/>
          </a:prstGeom>
          <a:noFill/>
          <a:ln w="9525">
            <a:noFill/>
            <a:miter lim="800000"/>
            <a:headEnd/>
            <a:tailEnd/>
          </a:ln>
        </p:spPr>
      </p:pic>
      <p:sp>
        <p:nvSpPr>
          <p:cNvPr id="33" name="Rectangle 32"/>
          <p:cNvSpPr/>
          <p:nvPr/>
        </p:nvSpPr>
        <p:spPr>
          <a:xfrm>
            <a:off x="857224" y="1928802"/>
            <a:ext cx="2071702" cy="461665"/>
          </a:xfrm>
          <a:prstGeom prst="rect">
            <a:avLst/>
          </a:prstGeom>
        </p:spPr>
        <p:txBody>
          <a:bodyPr wrap="square">
            <a:spAutoFit/>
          </a:bodyPr>
          <a:lstStyle/>
          <a:p>
            <a:r>
              <a:rPr lang="ro-RO" b="1" i="1" dirty="0" smtClean="0">
                <a:solidFill>
                  <a:srgbClr val="FF0000"/>
                </a:solidFill>
                <a:latin typeface="Times New Roman" pitchFamily="18" charset="0"/>
                <a:cs typeface="Times New Roman" pitchFamily="18" charset="0"/>
              </a:rPr>
              <a:t> </a:t>
            </a:r>
            <a:r>
              <a:rPr lang="ro-RO" sz="2400" b="1" i="1" dirty="0" smtClean="0">
                <a:solidFill>
                  <a:srgbClr val="FF0000"/>
                </a:solidFill>
                <a:latin typeface="Times New Roman" pitchFamily="18" charset="0"/>
                <a:cs typeface="Times New Roman" pitchFamily="18" charset="0"/>
              </a:rPr>
              <a:t>Se </a:t>
            </a:r>
            <a:r>
              <a:rPr lang="ro-RO" sz="2400" b="1" i="1" dirty="0" smtClean="0">
                <a:solidFill>
                  <a:srgbClr val="FF0000"/>
                </a:solidFill>
                <a:latin typeface="Times New Roman" pitchFamily="18" charset="0"/>
                <a:cs typeface="Times New Roman" pitchFamily="18" charset="0"/>
              </a:rPr>
              <a:t>realizează:</a:t>
            </a:r>
            <a:endParaRPr 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714375" y="500049"/>
            <a:ext cx="7715250" cy="928687"/>
          </a:xfrm>
        </p:spPr>
        <p:txBody>
          <a:bodyPr>
            <a:normAutofit/>
          </a:bodyPr>
          <a:lstStyle/>
          <a:p>
            <a:pPr algn="ctr"/>
            <a:r>
              <a:rPr lang="ro-RO" sz="2800" b="1" i="1" dirty="0" smtClean="0">
                <a:solidFill>
                  <a:srgbClr val="FF0000"/>
                </a:solidFill>
                <a:latin typeface="Times New Roman" pitchFamily="18" charset="0"/>
                <a:cs typeface="Times New Roman" pitchFamily="18" charset="0"/>
              </a:rPr>
              <a:t>Pregătirea psihologică şi </a:t>
            </a:r>
            <a:r>
              <a:rPr lang="ro-RO" sz="2800" b="1" i="1" dirty="0" smtClean="0">
                <a:solidFill>
                  <a:srgbClr val="FF0000"/>
                </a:solidFill>
                <a:latin typeface="Times New Roman" pitchFamily="18" charset="0"/>
                <a:cs typeface="Times New Roman" pitchFamily="18" charset="0"/>
              </a:rPr>
              <a:t/>
            </a:r>
            <a:br>
              <a:rPr lang="ro-RO" sz="2800" b="1" i="1" dirty="0" smtClean="0">
                <a:solidFill>
                  <a:srgbClr val="FF0000"/>
                </a:solidFill>
                <a:latin typeface="Times New Roman" pitchFamily="18" charset="0"/>
                <a:cs typeface="Times New Roman" pitchFamily="18" charset="0"/>
              </a:rPr>
            </a:br>
            <a:r>
              <a:rPr lang="ro-RO" sz="2800" b="1" i="1" dirty="0" smtClean="0">
                <a:solidFill>
                  <a:srgbClr val="FF0000"/>
                </a:solidFill>
                <a:latin typeface="Times New Roman" pitchFamily="18" charset="0"/>
                <a:cs typeface="Times New Roman" pitchFamily="18" charset="0"/>
              </a:rPr>
              <a:t>controlul </a:t>
            </a:r>
            <a:r>
              <a:rPr lang="ro-RO" sz="2800" b="1" i="1" dirty="0" smtClean="0">
                <a:solidFill>
                  <a:srgbClr val="FF0000"/>
                </a:solidFill>
                <a:latin typeface="Times New Roman" pitchFamily="18" charset="0"/>
                <a:cs typeface="Times New Roman" pitchFamily="18" charset="0"/>
              </a:rPr>
              <a:t>stresului </a:t>
            </a:r>
            <a:r>
              <a:rPr lang="ro-RO" sz="2800" b="1" i="1" dirty="0" smtClean="0">
                <a:solidFill>
                  <a:srgbClr val="FF0000"/>
                </a:solidFill>
                <a:latin typeface="Times New Roman" pitchFamily="18" charset="0"/>
                <a:cs typeface="Times New Roman" pitchFamily="18" charset="0"/>
              </a:rPr>
              <a:t>operaţional</a:t>
            </a:r>
            <a:endParaRPr lang="en-US" sz="2800" b="1" i="1" dirty="0" smtClean="0">
              <a:solidFill>
                <a:srgbClr val="FF0000"/>
              </a:solidFill>
              <a:effectLst>
                <a:outerShdw blurRad="38100" dist="38100" dir="2700000" algn="tl">
                  <a:srgbClr val="C0C0C0"/>
                </a:outerShdw>
              </a:effectLst>
              <a:latin typeface="Times New Roman" pitchFamily="18" charset="0"/>
              <a:cs typeface="Times New Roman" pitchFamily="18" charset="0"/>
            </a:endParaRPr>
          </a:p>
        </p:txBody>
      </p:sp>
      <p:sp>
        <p:nvSpPr>
          <p:cNvPr id="11" name="Slide Number Placeholder 10"/>
          <p:cNvSpPr>
            <a:spLocks noGrp="1"/>
          </p:cNvSpPr>
          <p:nvPr>
            <p:ph type="sldNum" sz="quarter" idx="12"/>
          </p:nvPr>
        </p:nvSpPr>
        <p:spPr/>
        <p:txBody>
          <a:bodyPr/>
          <a:lstStyle/>
          <a:p>
            <a:fld id="{9982FFFE-3D13-40C7-9870-8B10E4CD5322}" type="slidenum">
              <a:rPr lang="en-US" smtClean="0"/>
              <a:pPr/>
              <a:t>5</a:t>
            </a:fld>
            <a:endParaRPr lang="en-US" dirty="0"/>
          </a:p>
        </p:txBody>
      </p:sp>
      <p:sp>
        <p:nvSpPr>
          <p:cNvPr id="8" name="AutoShape 4"/>
          <p:cNvSpPr>
            <a:spLocks noChangeArrowheads="1"/>
          </p:cNvSpPr>
          <p:nvPr/>
        </p:nvSpPr>
        <p:spPr bwMode="blackWhite">
          <a:xfrm>
            <a:off x="357158" y="1428736"/>
            <a:ext cx="8358246" cy="1428760"/>
          </a:xfrm>
          <a:prstGeom prst="roundRect">
            <a:avLst>
              <a:gd name="adj" fmla="val 9106"/>
            </a:avLst>
          </a:prstGeom>
          <a:gradFill rotWithShape="1">
            <a:gsLst>
              <a:gs pos="0">
                <a:schemeClr val="accent2"/>
              </a:gs>
              <a:gs pos="100000">
                <a:schemeClr val="accent2">
                  <a:gamma/>
                  <a:tint val="69804"/>
                  <a:invGamma/>
                </a:schemeClr>
              </a:gs>
            </a:gsLst>
            <a:lin ang="5400000" scaled="1"/>
          </a:gradFill>
          <a:ln w="25400">
            <a:solidFill>
              <a:schemeClr val="bg1"/>
            </a:solidFill>
            <a:round/>
            <a:headEnd/>
            <a:tailEnd/>
          </a:ln>
          <a:effectLst/>
        </p:spPr>
        <p:txBody>
          <a:bodyPr wrap="none" anchor="ctr"/>
          <a:lstStyle/>
          <a:p>
            <a:pPr algn="ctr" eaLnBrk="0" hangingPunct="0"/>
            <a:r>
              <a:rPr lang="ro-RO" sz="2000" b="1" dirty="0" smtClean="0">
                <a:solidFill>
                  <a:srgbClr val="C00000"/>
                </a:solidFill>
                <a:latin typeface="Times New Roman" pitchFamily="18" charset="0"/>
              </a:rPr>
              <a:t>- Activitatea de bază constă în</a:t>
            </a:r>
            <a:r>
              <a:rPr lang="en-US" sz="2000" b="1" dirty="0" smtClean="0">
                <a:solidFill>
                  <a:srgbClr val="C00000"/>
                </a:solidFill>
                <a:latin typeface="Times New Roman" pitchFamily="18" charset="0"/>
              </a:rPr>
              <a:t> </a:t>
            </a:r>
            <a:r>
              <a:rPr lang="ro-RO" sz="2000" b="1" dirty="0" smtClean="0">
                <a:solidFill>
                  <a:srgbClr val="C00000"/>
                </a:solidFill>
                <a:latin typeface="Times New Roman" pitchFamily="18" charset="0"/>
              </a:rPr>
              <a:t>prevenţi</a:t>
            </a:r>
            <a:r>
              <a:rPr lang="en-US" sz="2000" b="1" dirty="0" smtClean="0">
                <a:solidFill>
                  <a:srgbClr val="C00000"/>
                </a:solidFill>
                <a:latin typeface="Times New Roman" pitchFamily="18" charset="0"/>
              </a:rPr>
              <a:t>a</a:t>
            </a:r>
            <a:r>
              <a:rPr lang="ro-RO" sz="2000" b="1" dirty="0" smtClean="0">
                <a:solidFill>
                  <a:srgbClr val="C00000"/>
                </a:solidFill>
                <a:latin typeface="Times New Roman" pitchFamily="18" charset="0"/>
              </a:rPr>
              <a:t> primară</a:t>
            </a:r>
            <a:r>
              <a:rPr lang="en-US" sz="2000" b="1" dirty="0" smtClean="0">
                <a:solidFill>
                  <a:srgbClr val="C00000"/>
                </a:solidFill>
                <a:latin typeface="Times New Roman" pitchFamily="18" charset="0"/>
              </a:rPr>
              <a:t>; </a:t>
            </a:r>
          </a:p>
          <a:p>
            <a:pPr algn="ctr" eaLnBrk="0" hangingPunct="0">
              <a:buFontTx/>
              <a:buChar char="-"/>
            </a:pPr>
            <a:r>
              <a:rPr lang="ro-RO" sz="2000" b="1" noProof="1" smtClean="0">
                <a:solidFill>
                  <a:srgbClr val="C00000"/>
                </a:solidFill>
                <a:latin typeface="Times New Roman" pitchFamily="18" charset="0"/>
              </a:rPr>
              <a:t> P.P.C.S.O.</a:t>
            </a:r>
            <a:r>
              <a:rPr lang="en-US" sz="2000" b="1" dirty="0" smtClean="0">
                <a:solidFill>
                  <a:srgbClr val="C00000"/>
                </a:solidFill>
                <a:latin typeface="Times New Roman" pitchFamily="18" charset="0"/>
              </a:rPr>
              <a:t> </a:t>
            </a:r>
            <a:r>
              <a:rPr lang="ro-RO" sz="2000" b="1" dirty="0" smtClean="0">
                <a:solidFill>
                  <a:srgbClr val="C00000"/>
                </a:solidFill>
                <a:latin typeface="Times New Roman" pitchFamily="18" charset="0"/>
              </a:rPr>
              <a:t>are ca scop obţinerea unei eficienţe </a:t>
            </a:r>
            <a:r>
              <a:rPr lang="ro-RO" sz="2000" b="1" dirty="0" smtClean="0">
                <a:solidFill>
                  <a:srgbClr val="C00000"/>
                </a:solidFill>
                <a:latin typeface="Times New Roman" pitchFamily="18" charset="0"/>
              </a:rPr>
              <a:t>mai </a:t>
            </a:r>
            <a:r>
              <a:rPr lang="ro-RO" sz="2000" b="1" dirty="0" smtClean="0">
                <a:solidFill>
                  <a:srgbClr val="C00000"/>
                </a:solidFill>
                <a:latin typeface="Times New Roman" pitchFamily="18" charset="0"/>
              </a:rPr>
              <a:t>mare, </a:t>
            </a:r>
          </a:p>
          <a:p>
            <a:pPr algn="ctr" eaLnBrk="0" hangingPunct="0"/>
            <a:r>
              <a:rPr lang="ro-RO" sz="2000" b="1" dirty="0" smtClean="0">
                <a:solidFill>
                  <a:srgbClr val="C00000"/>
                </a:solidFill>
                <a:latin typeface="Times New Roman" pitchFamily="18" charset="0"/>
              </a:rPr>
              <a:t>în condiţiile </a:t>
            </a:r>
            <a:r>
              <a:rPr lang="ro-RO" sz="2000" b="1" dirty="0" smtClean="0">
                <a:solidFill>
                  <a:srgbClr val="C00000"/>
                </a:solidFill>
                <a:latin typeface="Times New Roman" pitchFamily="18" charset="0"/>
              </a:rPr>
              <a:t>u</a:t>
            </a:r>
            <a:r>
              <a:rPr lang="ro-RO" sz="2000" b="1" dirty="0" smtClean="0">
                <a:solidFill>
                  <a:srgbClr val="C00000"/>
                </a:solidFill>
                <a:latin typeface="Times New Roman" pitchFamily="18" charset="0"/>
              </a:rPr>
              <a:t>nor costuri </a:t>
            </a:r>
            <a:r>
              <a:rPr lang="ro-RO" sz="2000" b="1" dirty="0" smtClean="0">
                <a:solidFill>
                  <a:srgbClr val="C00000"/>
                </a:solidFill>
                <a:latin typeface="Times New Roman" pitchFamily="18" charset="0"/>
              </a:rPr>
              <a:t>financiare şi psihosociale mai mici </a:t>
            </a:r>
            <a:r>
              <a:rPr lang="ro-RO" sz="2000" b="1" dirty="0" smtClean="0">
                <a:solidFill>
                  <a:srgbClr val="C00000"/>
                </a:solidFill>
                <a:latin typeface="Times New Roman" pitchFamily="18" charset="0"/>
              </a:rPr>
              <a:t>,</a:t>
            </a:r>
            <a:endParaRPr lang="ro-RO" sz="2000" b="1" dirty="0" smtClean="0">
              <a:solidFill>
                <a:srgbClr val="C00000"/>
              </a:solidFill>
              <a:latin typeface="Times New Roman" pitchFamily="18" charset="0"/>
            </a:endParaRPr>
          </a:p>
          <a:p>
            <a:pPr algn="ctr" eaLnBrk="0" hangingPunct="0"/>
            <a:r>
              <a:rPr lang="ro-RO" sz="2000" b="1" dirty="0" smtClean="0">
                <a:solidFill>
                  <a:srgbClr val="C00000"/>
                </a:solidFill>
                <a:latin typeface="Times New Roman" pitchFamily="18" charset="0"/>
              </a:rPr>
              <a:t>în comparaţie cu intervenţia clinică specializată</a:t>
            </a:r>
            <a:r>
              <a:rPr lang="ro-RO" sz="2400" b="1" dirty="0" smtClean="0">
                <a:solidFill>
                  <a:srgbClr val="C00000"/>
                </a:solidFill>
                <a:latin typeface="Times New Roman" pitchFamily="18" charset="0"/>
              </a:rPr>
              <a:t>.</a:t>
            </a:r>
            <a:endParaRPr lang="en-US" sz="2400" b="1" dirty="0">
              <a:solidFill>
                <a:srgbClr val="C00000"/>
              </a:solidFill>
              <a:latin typeface="Times New Roman" pitchFamily="18" charset="0"/>
            </a:endParaRPr>
          </a:p>
        </p:txBody>
      </p:sp>
      <p:sp>
        <p:nvSpPr>
          <p:cNvPr id="10" name="AutoShape 6"/>
          <p:cNvSpPr>
            <a:spLocks noChangeArrowheads="1"/>
          </p:cNvSpPr>
          <p:nvPr/>
        </p:nvSpPr>
        <p:spPr bwMode="blackWhite">
          <a:xfrm>
            <a:off x="357158" y="2928934"/>
            <a:ext cx="8358246" cy="1500198"/>
          </a:xfrm>
          <a:prstGeom prst="roundRect">
            <a:avLst>
              <a:gd name="adj" fmla="val 8106"/>
            </a:avLst>
          </a:prstGeom>
          <a:gradFill rotWithShape="1">
            <a:gsLst>
              <a:gs pos="0">
                <a:schemeClr val="hlink"/>
              </a:gs>
              <a:gs pos="100000">
                <a:schemeClr val="hlink">
                  <a:gamma/>
                  <a:tint val="69804"/>
                  <a:invGamma/>
                </a:schemeClr>
              </a:gs>
            </a:gsLst>
            <a:lin ang="5400000" scaled="1"/>
          </a:gradFill>
          <a:ln w="25400">
            <a:solidFill>
              <a:schemeClr val="bg1"/>
            </a:solidFill>
            <a:round/>
            <a:headEnd/>
            <a:tailEnd/>
          </a:ln>
          <a:effectLst/>
        </p:spPr>
        <p:txBody>
          <a:bodyPr wrap="none" anchor="ctr"/>
          <a:lstStyle/>
          <a:p>
            <a:pPr algn="ctr" eaLnBrk="0" hangingPunct="0"/>
            <a:r>
              <a:rPr lang="ro-RO" sz="2000" b="1" dirty="0" smtClean="0">
                <a:solidFill>
                  <a:schemeClr val="tx1">
                    <a:lumMod val="95000"/>
                  </a:schemeClr>
                </a:solidFill>
                <a:latin typeface="Times New Roman" pitchFamily="18" charset="0"/>
              </a:rPr>
              <a:t>Activitatea de pregatire psihologice şi controlul stresului </a:t>
            </a:r>
          </a:p>
          <a:p>
            <a:pPr algn="ctr" eaLnBrk="0" hangingPunct="0"/>
            <a:r>
              <a:rPr lang="ro-RO" sz="2000" b="1" dirty="0" smtClean="0">
                <a:solidFill>
                  <a:schemeClr val="tx1">
                    <a:lumMod val="95000"/>
                  </a:schemeClr>
                </a:solidFill>
                <a:latin typeface="Times New Roman" pitchFamily="18" charset="0"/>
              </a:rPr>
              <a:t>operaţional constă în elaborarea şi implementarea programelor care conţin</a:t>
            </a:r>
          </a:p>
          <a:p>
            <a:pPr algn="ctr" eaLnBrk="0" hangingPunct="0"/>
            <a:r>
              <a:rPr lang="ro-RO" sz="2000" b="1" dirty="0" smtClean="0">
                <a:solidFill>
                  <a:schemeClr val="tx1">
                    <a:lumMod val="95000"/>
                  </a:schemeClr>
                </a:solidFill>
                <a:latin typeface="Times New Roman" pitchFamily="18" charset="0"/>
              </a:rPr>
              <a:t>măsuri pentru prevenirea, identificarea </a:t>
            </a:r>
          </a:p>
          <a:p>
            <a:pPr algn="ctr" eaLnBrk="0" hangingPunct="0"/>
            <a:r>
              <a:rPr lang="ro-RO" sz="2000" b="1" dirty="0" smtClean="0">
                <a:solidFill>
                  <a:schemeClr val="tx1">
                    <a:lumMod val="95000"/>
                  </a:schemeClr>
                </a:solidFill>
                <a:latin typeface="Times New Roman" pitchFamily="18" charset="0"/>
              </a:rPr>
              <a:t>şi gestionarea reacţiilor la stresul operaţional.</a:t>
            </a:r>
            <a:endParaRPr lang="en-US" sz="2000" b="1" dirty="0">
              <a:solidFill>
                <a:schemeClr val="tx1">
                  <a:lumMod val="95000"/>
                </a:schemeClr>
              </a:solidFill>
              <a:latin typeface="Times New Roman" pitchFamily="18" charset="0"/>
            </a:endParaRPr>
          </a:p>
        </p:txBody>
      </p:sp>
      <p:sp>
        <p:nvSpPr>
          <p:cNvPr id="12" name="AutoShape 9"/>
          <p:cNvSpPr>
            <a:spLocks noChangeArrowheads="1"/>
          </p:cNvSpPr>
          <p:nvPr/>
        </p:nvSpPr>
        <p:spPr bwMode="blackWhite">
          <a:xfrm>
            <a:off x="357158" y="4572008"/>
            <a:ext cx="8358246" cy="1857388"/>
          </a:xfrm>
          <a:prstGeom prst="roundRect">
            <a:avLst>
              <a:gd name="adj" fmla="val 9106"/>
            </a:avLst>
          </a:prstGeom>
          <a:solidFill>
            <a:srgbClr val="008080"/>
          </a:solidFill>
          <a:ln w="25400">
            <a:solidFill>
              <a:schemeClr val="bg1"/>
            </a:solidFill>
            <a:round/>
            <a:headEnd/>
            <a:tailEnd/>
          </a:ln>
        </p:spPr>
        <p:txBody>
          <a:bodyPr wrap="none" anchor="ctr"/>
          <a:lstStyle/>
          <a:p>
            <a:pPr lvl="1" algn="ctr" eaLnBrk="0" hangingPunct="0"/>
            <a:endParaRPr lang="en-US" sz="2000" b="1" i="1" spc="-30" dirty="0" smtClean="0">
              <a:solidFill>
                <a:schemeClr val="bg1"/>
              </a:solidFill>
              <a:effectLst>
                <a:outerShdw blurRad="38100" dist="38100" dir="2700000" algn="tl">
                  <a:srgbClr val="000000">
                    <a:alpha val="43137"/>
                  </a:srgbClr>
                </a:outerShdw>
              </a:effectLst>
              <a:latin typeface="Times New Roman" pitchFamily="18" charset="0"/>
            </a:endParaRPr>
          </a:p>
          <a:p>
            <a:pPr lvl="1" algn="ctr" eaLnBrk="0" hangingPunct="0"/>
            <a:r>
              <a:rPr lang="ro-RO" sz="2000" b="1" i="1" spc="-30" dirty="0" smtClean="0">
                <a:solidFill>
                  <a:srgbClr val="002060"/>
                </a:solidFill>
                <a:latin typeface="Times New Roman" pitchFamily="18" charset="0"/>
              </a:rPr>
              <a:t>● Manualul pentru pregătirea psihologică şi controlul stresului operaţional;</a:t>
            </a:r>
          </a:p>
          <a:p>
            <a:pPr lvl="1" algn="ctr" eaLnBrk="0" hangingPunct="0"/>
            <a:r>
              <a:rPr lang="ro-RO" sz="2000" b="1" i="1" spc="-30" dirty="0" smtClean="0">
                <a:solidFill>
                  <a:srgbClr val="002060"/>
                </a:solidFill>
                <a:latin typeface="Times New Roman" pitchFamily="18" charset="0"/>
              </a:rPr>
              <a:t>● Ghidul practic pentru </a:t>
            </a:r>
            <a:r>
              <a:rPr lang="ro-RO" sz="2000" b="1" i="1" spc="-30" dirty="0" smtClean="0">
                <a:solidFill>
                  <a:srgbClr val="002060"/>
                </a:solidFill>
                <a:latin typeface="Times New Roman" pitchFamily="18" charset="0"/>
              </a:rPr>
              <a:t> lideri ;</a:t>
            </a:r>
          </a:p>
          <a:p>
            <a:pPr lvl="1" algn="ctr" eaLnBrk="0" hangingPunct="0"/>
            <a:r>
              <a:rPr lang="ro-RO" sz="2000" b="1" i="1" spc="-30" dirty="0" smtClean="0">
                <a:solidFill>
                  <a:srgbClr val="002060"/>
                </a:solidFill>
                <a:latin typeface="Times New Roman" pitchFamily="18" charset="0"/>
              </a:rPr>
              <a:t>● Proceduri standard de operare;</a:t>
            </a:r>
          </a:p>
          <a:p>
            <a:pPr lvl="1" algn="ctr" eaLnBrk="0" hangingPunct="0"/>
            <a:r>
              <a:rPr lang="ro-RO" sz="2000" b="1" i="1" spc="-30" dirty="0" smtClean="0">
                <a:solidFill>
                  <a:srgbClr val="002060"/>
                </a:solidFill>
                <a:latin typeface="Times New Roman" pitchFamily="18" charset="0"/>
              </a:rPr>
              <a:t>● Plianate cu diferite teme. </a:t>
            </a:r>
            <a:endParaRPr lang="en-US" sz="2000" b="1" i="1" spc="-30" dirty="0" smtClean="0">
              <a:solidFill>
                <a:srgbClr val="002060"/>
              </a:solidFill>
              <a:latin typeface="Times New Roman" pitchFamily="18" charset="0"/>
            </a:endParaRPr>
          </a:p>
          <a:p>
            <a:pPr lvl="1" algn="ctr" eaLnBrk="0" hangingPunct="0"/>
            <a:r>
              <a:rPr lang="en-US" sz="2000" b="1" i="1" spc="-30" dirty="0" smtClean="0">
                <a:solidFill>
                  <a:srgbClr val="002060"/>
                </a:solidFill>
                <a:latin typeface="Times New Roman" pitchFamily="18" charset="0"/>
              </a:rPr>
              <a:t> </a:t>
            </a:r>
            <a:r>
              <a:rPr lang="ro-RO" sz="2000" b="1" i="1" spc="-30" dirty="0" smtClean="0">
                <a:solidFill>
                  <a:srgbClr val="002060"/>
                </a:solidFill>
                <a:latin typeface="Times New Roman" pitchFamily="18" charset="0"/>
              </a:rPr>
              <a:t>● </a:t>
            </a:r>
            <a:r>
              <a:rPr lang="ro-RO" sz="2000" b="1" spc="-30" dirty="0" smtClean="0">
                <a:solidFill>
                  <a:srgbClr val="002060"/>
                </a:solidFill>
                <a:latin typeface="Times New Roman" pitchFamily="18" charset="0"/>
              </a:rPr>
              <a:t>Acestea </a:t>
            </a:r>
            <a:r>
              <a:rPr lang="en-US" sz="2000" b="1" spc="-30" dirty="0" smtClean="0">
                <a:solidFill>
                  <a:srgbClr val="002060"/>
                </a:solidFill>
                <a:latin typeface="Times New Roman" pitchFamily="18" charset="0"/>
                <a:cs typeface="Times New Roman" pitchFamily="18" charset="0"/>
              </a:rPr>
              <a:t>con</a:t>
            </a:r>
            <a:r>
              <a:rPr lang="ro-RO" sz="2000" b="1" spc="-30" dirty="0" smtClean="0">
                <a:solidFill>
                  <a:srgbClr val="002060"/>
                </a:solidFill>
                <a:latin typeface="Times New Roman" pitchFamily="18" charset="0"/>
                <a:cs typeface="Times New Roman" pitchFamily="18" charset="0"/>
              </a:rPr>
              <a:t>ţ</a:t>
            </a:r>
            <a:r>
              <a:rPr lang="en-US" sz="2000" b="1" spc="-30" dirty="0" smtClean="0">
                <a:solidFill>
                  <a:srgbClr val="002060"/>
                </a:solidFill>
                <a:latin typeface="Times New Roman" pitchFamily="18" charset="0"/>
                <a:cs typeface="Times New Roman" pitchFamily="18" charset="0"/>
              </a:rPr>
              <a:t>in </a:t>
            </a:r>
            <a:r>
              <a:rPr lang="ro-RO" sz="2000" b="1" spc="-30" dirty="0" smtClean="0">
                <a:solidFill>
                  <a:srgbClr val="002060"/>
                </a:solidFill>
                <a:latin typeface="Times New Roman" pitchFamily="18" charset="0"/>
                <a:cs typeface="Times New Roman" pitchFamily="18" charset="0"/>
              </a:rPr>
              <a:t>informaţii, recomandări şi </a:t>
            </a:r>
            <a:r>
              <a:rPr lang="en-US" sz="2000" b="1" spc="-30" dirty="0" err="1" smtClean="0">
                <a:solidFill>
                  <a:srgbClr val="002060"/>
                </a:solidFill>
                <a:latin typeface="Times New Roman" pitchFamily="18" charset="0"/>
                <a:cs typeface="Times New Roman" pitchFamily="18" charset="0"/>
              </a:rPr>
              <a:t>exerci</a:t>
            </a:r>
            <a:r>
              <a:rPr lang="ro-RO" sz="2000" b="1" spc="-30" dirty="0" smtClean="0">
                <a:solidFill>
                  <a:srgbClr val="002060"/>
                </a:solidFill>
                <a:latin typeface="Times New Roman" pitchFamily="18" charset="0"/>
                <a:cs typeface="Times New Roman" pitchFamily="18" charset="0"/>
              </a:rPr>
              <a:t>ţii </a:t>
            </a:r>
            <a:r>
              <a:rPr lang="ro-RO" sz="2000" b="1" spc="-30" dirty="0" smtClean="0">
                <a:solidFill>
                  <a:srgbClr val="002060"/>
                </a:solidFill>
                <a:latin typeface="Times New Roman" pitchFamily="18" charset="0"/>
                <a:cs typeface="Times New Roman" pitchFamily="18" charset="0"/>
              </a:rPr>
              <a:t>necesare însuşirii </a:t>
            </a:r>
            <a:endParaRPr lang="ro-RO" sz="2000" b="1" spc="-30" dirty="0" smtClean="0">
              <a:solidFill>
                <a:srgbClr val="002060"/>
              </a:solidFill>
              <a:latin typeface="Times New Roman" pitchFamily="18" charset="0"/>
              <a:cs typeface="Times New Roman" pitchFamily="18" charset="0"/>
            </a:endParaRPr>
          </a:p>
          <a:p>
            <a:pPr lvl="1" algn="ctr" eaLnBrk="0" hangingPunct="0"/>
            <a:r>
              <a:rPr lang="ro-RO" sz="2000" b="1" spc="-30" dirty="0" smtClean="0">
                <a:solidFill>
                  <a:srgbClr val="002060"/>
                </a:solidFill>
                <a:latin typeface="Times New Roman" pitchFamily="18" charset="0"/>
                <a:cs typeface="Times New Roman" pitchFamily="18" charset="0"/>
              </a:rPr>
              <a:t>c</a:t>
            </a:r>
            <a:r>
              <a:rPr lang="ro-RO" sz="2000" b="1" spc="-30" dirty="0" smtClean="0">
                <a:solidFill>
                  <a:srgbClr val="002060"/>
                </a:solidFill>
                <a:latin typeface="Times New Roman" pitchFamily="18" charset="0"/>
                <a:cs typeface="Times New Roman" pitchFamily="18" charset="0"/>
              </a:rPr>
              <a:t>unostinţelor şi formării unor deprinderi.</a:t>
            </a:r>
            <a:endParaRPr lang="ro-RO" sz="2000" b="1" spc="-30" dirty="0" smtClean="0">
              <a:solidFill>
                <a:srgbClr val="002060"/>
              </a:solidFill>
              <a:latin typeface="Times New Roman" pitchFamily="18" charset="0"/>
              <a:cs typeface="Times New Roman" pitchFamily="18" charset="0"/>
            </a:endParaRPr>
          </a:p>
          <a:p>
            <a:pPr eaLnBrk="0" hangingPunct="0"/>
            <a:endParaRPr lang="en-US" sz="2000" b="1" dirty="0" smtClean="0">
              <a:solidFill>
                <a:schemeClr val="bg1"/>
              </a:solidFill>
              <a:effectLst>
                <a:outerShdw blurRad="38100" dist="38100" dir="2700000" algn="tl">
                  <a:srgbClr val="000000"/>
                </a:outerShdw>
              </a:effectLst>
              <a:latin typeface="Times New Roman" pitchFamily="18" charset="0"/>
            </a:endParaRPr>
          </a:p>
        </p:txBody>
      </p:sp>
      <p:pic>
        <p:nvPicPr>
          <p:cNvPr id="7" name="Picture 5" descr="Movesign"/>
          <p:cNvPicPr>
            <a:picLocks noChangeAspect="1" noChangeArrowheads="1" noCrop="1"/>
          </p:cNvPicPr>
          <p:nvPr/>
        </p:nvPicPr>
        <p:blipFill>
          <a:blip r:embed="rId3"/>
          <a:srcRect/>
          <a:stretch>
            <a:fillRect/>
          </a:stretch>
        </p:blipFill>
        <p:spPr bwMode="auto">
          <a:xfrm>
            <a:off x="8358188" y="0"/>
            <a:ext cx="785812" cy="785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714375" y="571487"/>
            <a:ext cx="7715250" cy="928687"/>
          </a:xfrm>
        </p:spPr>
        <p:txBody>
          <a:bodyPr>
            <a:normAutofit/>
          </a:bodyPr>
          <a:lstStyle/>
          <a:p>
            <a:pPr algn="ctr"/>
            <a:r>
              <a:rPr lang="ro-RO" sz="2800" b="1" i="1" dirty="0" smtClean="0">
                <a:solidFill>
                  <a:srgbClr val="FF0000"/>
                </a:solidFill>
                <a:effectLst>
                  <a:outerShdw blurRad="38100" dist="38100" dir="2700000" algn="tl">
                    <a:srgbClr val="C0C0C0"/>
                  </a:outerShdw>
                </a:effectLst>
                <a:latin typeface="Times New Roman" pitchFamily="18" charset="0"/>
                <a:cs typeface="Times New Roman" pitchFamily="18" charset="0"/>
              </a:rPr>
              <a:t>Pregătirea psihologică şi </a:t>
            </a:r>
            <a:r>
              <a:rPr lang="ro-RO" sz="2800" b="1" i="1" dirty="0" smtClean="0">
                <a:solidFill>
                  <a:srgbClr val="FF0000"/>
                </a:solidFill>
                <a:effectLst>
                  <a:outerShdw blurRad="38100" dist="38100" dir="2700000" algn="tl">
                    <a:srgbClr val="C0C0C0"/>
                  </a:outerShdw>
                </a:effectLst>
                <a:latin typeface="Times New Roman" pitchFamily="18" charset="0"/>
                <a:cs typeface="Times New Roman" pitchFamily="18" charset="0"/>
              </a:rPr>
              <a:t/>
            </a:r>
            <a:br>
              <a:rPr lang="ro-RO" sz="2800" b="1" i="1" dirty="0" smtClean="0">
                <a:solidFill>
                  <a:srgbClr val="FF0000"/>
                </a:solidFill>
                <a:effectLst>
                  <a:outerShdw blurRad="38100" dist="38100" dir="2700000" algn="tl">
                    <a:srgbClr val="C0C0C0"/>
                  </a:outerShdw>
                </a:effectLst>
                <a:latin typeface="Times New Roman" pitchFamily="18" charset="0"/>
                <a:cs typeface="Times New Roman" pitchFamily="18" charset="0"/>
              </a:rPr>
            </a:br>
            <a:r>
              <a:rPr lang="ro-RO" sz="2800" b="1" i="1" dirty="0" smtClean="0">
                <a:solidFill>
                  <a:srgbClr val="FF0000"/>
                </a:solidFill>
                <a:effectLst>
                  <a:outerShdw blurRad="38100" dist="38100" dir="2700000" algn="tl">
                    <a:srgbClr val="C0C0C0"/>
                  </a:outerShdw>
                </a:effectLst>
                <a:latin typeface="Times New Roman" pitchFamily="18" charset="0"/>
                <a:cs typeface="Times New Roman" pitchFamily="18" charset="0"/>
              </a:rPr>
              <a:t>controlul stresului </a:t>
            </a:r>
            <a:r>
              <a:rPr lang="ro-RO" sz="2800" b="1" i="1" dirty="0" smtClean="0">
                <a:solidFill>
                  <a:srgbClr val="FF0000"/>
                </a:solidFill>
                <a:effectLst>
                  <a:outerShdw blurRad="38100" dist="38100" dir="2700000" algn="tl">
                    <a:srgbClr val="C0C0C0"/>
                  </a:outerShdw>
                </a:effectLst>
                <a:latin typeface="Times New Roman" pitchFamily="18" charset="0"/>
                <a:cs typeface="Times New Roman" pitchFamily="18" charset="0"/>
              </a:rPr>
              <a:t>operaţional </a:t>
            </a:r>
            <a:endParaRPr lang="en-US" sz="2800" b="1" i="1" dirty="0" smtClean="0">
              <a:solidFill>
                <a:srgbClr val="FF0000"/>
              </a:solidFill>
              <a:effectLst>
                <a:outerShdw blurRad="38100" dist="38100" dir="2700000" algn="tl">
                  <a:srgbClr val="C0C0C0"/>
                </a:outerShdw>
              </a:effectLst>
              <a:latin typeface="Times New Roman" pitchFamily="18" charset="0"/>
              <a:cs typeface="Times New Roman" pitchFamily="18" charset="0"/>
            </a:endParaRPr>
          </a:p>
        </p:txBody>
      </p:sp>
      <p:sp>
        <p:nvSpPr>
          <p:cNvPr id="14" name="Slide Number Placeholder 13"/>
          <p:cNvSpPr>
            <a:spLocks noGrp="1"/>
          </p:cNvSpPr>
          <p:nvPr>
            <p:ph type="sldNum" sz="quarter" idx="12"/>
          </p:nvPr>
        </p:nvSpPr>
        <p:spPr>
          <a:xfrm>
            <a:off x="8501090" y="6356350"/>
            <a:ext cx="185710" cy="365125"/>
          </a:xfrm>
        </p:spPr>
        <p:txBody>
          <a:bodyPr/>
          <a:lstStyle/>
          <a:p>
            <a:r>
              <a:rPr lang="en-US" dirty="0" smtClean="0"/>
              <a:t>6</a:t>
            </a:r>
            <a:endParaRPr lang="en-US" dirty="0"/>
          </a:p>
        </p:txBody>
      </p:sp>
      <p:sp>
        <p:nvSpPr>
          <p:cNvPr id="8" name="AutoShape 4"/>
          <p:cNvSpPr>
            <a:spLocks noChangeArrowheads="1"/>
          </p:cNvSpPr>
          <p:nvPr/>
        </p:nvSpPr>
        <p:spPr bwMode="blackWhite">
          <a:xfrm>
            <a:off x="357188" y="1928813"/>
            <a:ext cx="8286750" cy="642937"/>
          </a:xfrm>
          <a:prstGeom prst="roundRect">
            <a:avLst>
              <a:gd name="adj" fmla="val 9106"/>
            </a:avLst>
          </a:prstGeom>
          <a:gradFill rotWithShape="1">
            <a:gsLst>
              <a:gs pos="0">
                <a:schemeClr val="accent2"/>
              </a:gs>
              <a:gs pos="100000">
                <a:schemeClr val="accent2">
                  <a:gamma/>
                  <a:tint val="69804"/>
                  <a:invGamma/>
                </a:schemeClr>
              </a:gs>
            </a:gsLst>
            <a:lin ang="5400000" scaled="1"/>
          </a:gradFill>
          <a:ln w="25400">
            <a:solidFill>
              <a:schemeClr val="bg1"/>
            </a:solidFill>
            <a:round/>
            <a:headEnd/>
            <a:tailEnd/>
          </a:ln>
          <a:effectLst/>
        </p:spPr>
        <p:txBody>
          <a:bodyPr wrap="none" anchor="ctr"/>
          <a:lstStyle/>
          <a:p>
            <a:pPr algn="ctr" eaLnBrk="0" hangingPunct="0"/>
            <a:r>
              <a:rPr lang="ro-RO" sz="2000" b="1" dirty="0" smtClean="0">
                <a:solidFill>
                  <a:srgbClr val="002060"/>
                </a:solidFill>
                <a:latin typeface="Times New Roman" pitchFamily="18" charset="0"/>
              </a:rPr>
              <a:t>Strategii de dezvoltare şi antrenament în rezilienţă</a:t>
            </a:r>
            <a:endParaRPr lang="en-US" sz="2000" b="1" dirty="0">
              <a:solidFill>
                <a:srgbClr val="002060"/>
              </a:solidFill>
              <a:latin typeface="Times New Roman" pitchFamily="18" charset="0"/>
            </a:endParaRPr>
          </a:p>
        </p:txBody>
      </p:sp>
      <p:sp>
        <p:nvSpPr>
          <p:cNvPr id="9" name="AutoShape 5"/>
          <p:cNvSpPr>
            <a:spLocks noChangeArrowheads="1"/>
          </p:cNvSpPr>
          <p:nvPr/>
        </p:nvSpPr>
        <p:spPr bwMode="blackWhite">
          <a:xfrm>
            <a:off x="357158" y="2714620"/>
            <a:ext cx="8286750" cy="714380"/>
          </a:xfrm>
          <a:prstGeom prst="roundRect">
            <a:avLst>
              <a:gd name="adj" fmla="val 9106"/>
            </a:avLst>
          </a:prstGeom>
          <a:gradFill rotWithShape="1">
            <a:gsLst>
              <a:gs pos="0">
                <a:srgbClr val="699D5F"/>
              </a:gs>
              <a:gs pos="100000">
                <a:srgbClr val="96BB8F"/>
              </a:gs>
            </a:gsLst>
            <a:lin ang="5400000" scaled="1"/>
          </a:gradFill>
          <a:ln w="25400">
            <a:solidFill>
              <a:schemeClr val="bg1"/>
            </a:solidFill>
            <a:round/>
            <a:headEnd/>
            <a:tailEnd/>
          </a:ln>
        </p:spPr>
        <p:txBody>
          <a:bodyPr wrap="none" anchor="ctr"/>
          <a:lstStyle/>
          <a:p>
            <a:pPr algn="ctr" eaLnBrk="0" hangingPunct="0"/>
            <a:r>
              <a:rPr lang="ro-RO" sz="2000" b="1" dirty="0" smtClean="0">
                <a:solidFill>
                  <a:srgbClr val="C00000"/>
                </a:solidFill>
                <a:latin typeface="Times New Roman" pitchFamily="18" charset="0"/>
              </a:rPr>
              <a:t>Tehnici de optimizare a performanţelor individuale </a:t>
            </a:r>
          </a:p>
          <a:p>
            <a:pPr algn="ctr" eaLnBrk="0" hangingPunct="0"/>
            <a:r>
              <a:rPr lang="ro-RO" sz="2000" b="1" dirty="0" smtClean="0">
                <a:solidFill>
                  <a:srgbClr val="C00000"/>
                </a:solidFill>
                <a:latin typeface="Times New Roman" pitchFamily="18" charset="0"/>
              </a:rPr>
              <a:t>focalizate pe propria persoană</a:t>
            </a:r>
            <a:endParaRPr lang="en-US" sz="2000" b="1" dirty="0">
              <a:solidFill>
                <a:srgbClr val="C00000"/>
              </a:solidFill>
              <a:latin typeface="Times New Roman" pitchFamily="18" charset="0"/>
            </a:endParaRPr>
          </a:p>
        </p:txBody>
      </p:sp>
      <p:sp>
        <p:nvSpPr>
          <p:cNvPr id="10" name="AutoShape 6"/>
          <p:cNvSpPr>
            <a:spLocks noChangeArrowheads="1"/>
          </p:cNvSpPr>
          <p:nvPr/>
        </p:nvSpPr>
        <p:spPr bwMode="blackWhite">
          <a:xfrm>
            <a:off x="357189" y="3500438"/>
            <a:ext cx="8286778" cy="714380"/>
          </a:xfrm>
          <a:prstGeom prst="roundRect">
            <a:avLst>
              <a:gd name="adj" fmla="val 9106"/>
            </a:avLst>
          </a:prstGeom>
          <a:gradFill rotWithShape="1">
            <a:gsLst>
              <a:gs pos="0">
                <a:schemeClr val="hlink"/>
              </a:gs>
              <a:gs pos="100000">
                <a:schemeClr val="hlink">
                  <a:gamma/>
                  <a:tint val="69804"/>
                  <a:invGamma/>
                </a:schemeClr>
              </a:gs>
            </a:gsLst>
            <a:lin ang="5400000" scaled="1"/>
          </a:gradFill>
          <a:ln w="25400">
            <a:solidFill>
              <a:schemeClr val="bg1"/>
            </a:solidFill>
            <a:round/>
            <a:headEnd/>
            <a:tailEnd/>
          </a:ln>
          <a:effectLst/>
        </p:spPr>
        <p:txBody>
          <a:bodyPr wrap="none" anchor="ctr"/>
          <a:lstStyle/>
          <a:p>
            <a:pPr algn="ctr" eaLnBrk="0" hangingPunct="0"/>
            <a:r>
              <a:rPr lang="ro-RO" sz="2000" b="1" dirty="0" smtClean="0">
                <a:solidFill>
                  <a:schemeClr val="bg2">
                    <a:lumMod val="10000"/>
                  </a:schemeClr>
                </a:solidFill>
                <a:latin typeface="Times New Roman" pitchFamily="18" charset="0"/>
              </a:rPr>
              <a:t>Tehnici de optimizare a performanţelor individuale </a:t>
            </a:r>
          </a:p>
          <a:p>
            <a:pPr algn="ctr" eaLnBrk="0" hangingPunct="0"/>
            <a:r>
              <a:rPr lang="ro-RO" sz="2000" b="1" dirty="0" smtClean="0">
                <a:solidFill>
                  <a:schemeClr val="bg2">
                    <a:lumMod val="10000"/>
                  </a:schemeClr>
                </a:solidFill>
                <a:latin typeface="Times New Roman" pitchFamily="18" charset="0"/>
              </a:rPr>
              <a:t>focalizate pe problemă</a:t>
            </a:r>
            <a:endParaRPr lang="en-US" sz="2000" b="1" dirty="0">
              <a:solidFill>
                <a:schemeClr val="bg2">
                  <a:lumMod val="10000"/>
                </a:schemeClr>
              </a:solidFill>
              <a:latin typeface="Times New Roman" pitchFamily="18" charset="0"/>
            </a:endParaRPr>
          </a:p>
        </p:txBody>
      </p:sp>
      <p:sp>
        <p:nvSpPr>
          <p:cNvPr id="11" name="AutoShape 9"/>
          <p:cNvSpPr>
            <a:spLocks noChangeArrowheads="1"/>
          </p:cNvSpPr>
          <p:nvPr/>
        </p:nvSpPr>
        <p:spPr bwMode="blackWhite">
          <a:xfrm>
            <a:off x="357158" y="4286256"/>
            <a:ext cx="8286808" cy="642942"/>
          </a:xfrm>
          <a:prstGeom prst="roundRect">
            <a:avLst>
              <a:gd name="adj" fmla="val 9106"/>
            </a:avLst>
          </a:prstGeom>
          <a:gradFill rotWithShape="1">
            <a:gsLst>
              <a:gs pos="0">
                <a:srgbClr val="800000"/>
              </a:gs>
              <a:gs pos="100000">
                <a:srgbClr val="AE5D5D"/>
              </a:gs>
            </a:gsLst>
            <a:lin ang="5400000" scaled="1"/>
          </a:gradFill>
          <a:ln w="25400">
            <a:solidFill>
              <a:schemeClr val="bg1"/>
            </a:solidFill>
            <a:round/>
            <a:headEnd/>
            <a:tailEnd/>
          </a:ln>
        </p:spPr>
        <p:txBody>
          <a:bodyPr wrap="none" anchor="ctr"/>
          <a:lstStyle/>
          <a:p>
            <a:pPr algn="ctr" eaLnBrk="0" hangingPunct="0"/>
            <a:r>
              <a:rPr lang="ro-RO" sz="2000" b="1" dirty="0" smtClean="0">
                <a:solidFill>
                  <a:srgbClr val="002060"/>
                </a:solidFill>
                <a:latin typeface="Times New Roman" pitchFamily="18" charset="0"/>
              </a:rPr>
              <a:t>Tehnici de grup pentru reducerea stresului</a:t>
            </a:r>
            <a:endParaRPr lang="en-US" sz="2000" b="1" dirty="0">
              <a:solidFill>
                <a:srgbClr val="002060"/>
              </a:solidFill>
              <a:latin typeface="Times New Roman" pitchFamily="18" charset="0"/>
            </a:endParaRPr>
          </a:p>
        </p:txBody>
      </p:sp>
      <p:sp>
        <p:nvSpPr>
          <p:cNvPr id="12" name="AutoShape 9"/>
          <p:cNvSpPr>
            <a:spLocks noChangeArrowheads="1"/>
          </p:cNvSpPr>
          <p:nvPr/>
        </p:nvSpPr>
        <p:spPr bwMode="blackWhite">
          <a:xfrm>
            <a:off x="357158" y="5072074"/>
            <a:ext cx="8286750" cy="785829"/>
          </a:xfrm>
          <a:prstGeom prst="roundRect">
            <a:avLst>
              <a:gd name="adj" fmla="val 9106"/>
            </a:avLst>
          </a:prstGeom>
          <a:solidFill>
            <a:srgbClr val="008080"/>
          </a:solidFill>
          <a:ln w="25400">
            <a:solidFill>
              <a:schemeClr val="bg1"/>
            </a:solidFill>
            <a:round/>
            <a:headEnd/>
            <a:tailEnd/>
          </a:ln>
        </p:spPr>
        <p:txBody>
          <a:bodyPr wrap="none" anchor="ctr"/>
          <a:lstStyle/>
          <a:p>
            <a:pPr algn="ctr" eaLnBrk="0" hangingPunct="0"/>
            <a:r>
              <a:rPr lang="ro-RO" sz="2000" b="1" dirty="0" smtClean="0">
                <a:solidFill>
                  <a:srgbClr val="FFC000"/>
                </a:solidFill>
                <a:latin typeface="Times New Roman" pitchFamily="18" charset="0"/>
              </a:rPr>
              <a:t>Strategii de consolidare a </a:t>
            </a:r>
            <a:r>
              <a:rPr lang="ro-RO" sz="2000" b="1" dirty="0" smtClean="0">
                <a:solidFill>
                  <a:srgbClr val="FFC000"/>
                </a:solidFill>
                <a:latin typeface="Times New Roman" pitchFamily="18" charset="0"/>
              </a:rPr>
              <a:t>moralului, de </a:t>
            </a:r>
            <a:r>
              <a:rPr lang="ro-RO" sz="2000" b="1" dirty="0" smtClean="0">
                <a:solidFill>
                  <a:srgbClr val="FFC000"/>
                </a:solidFill>
                <a:latin typeface="Times New Roman" pitchFamily="18" charset="0"/>
              </a:rPr>
              <a:t>intervenţie pentru ameliorare </a:t>
            </a:r>
            <a:endParaRPr lang="en-US" sz="2000" b="1" dirty="0" smtClean="0">
              <a:solidFill>
                <a:srgbClr val="FFC000"/>
              </a:solidFill>
              <a:latin typeface="Times New Roman" pitchFamily="18" charset="0"/>
            </a:endParaRPr>
          </a:p>
          <a:p>
            <a:pPr algn="ctr" eaLnBrk="0" hangingPunct="0"/>
            <a:r>
              <a:rPr lang="ro-RO" sz="2000" b="1" dirty="0" smtClean="0">
                <a:solidFill>
                  <a:srgbClr val="FFC000"/>
                </a:solidFill>
                <a:latin typeface="Times New Roman" pitchFamily="18" charset="0"/>
              </a:rPr>
              <a:t>şi dezvoltare personală </a:t>
            </a:r>
            <a:endParaRPr lang="en-US" sz="2000" b="1" dirty="0" smtClean="0">
              <a:solidFill>
                <a:srgbClr val="FFC000"/>
              </a:solidFill>
              <a:latin typeface="Times New Roman" pitchFamily="18" charset="0"/>
            </a:endParaRPr>
          </a:p>
        </p:txBody>
      </p:sp>
      <p:pic>
        <p:nvPicPr>
          <p:cNvPr id="13" name="Picture 5" descr="Movesign"/>
          <p:cNvPicPr>
            <a:picLocks noChangeAspect="1" noChangeArrowheads="1" noCrop="1"/>
          </p:cNvPicPr>
          <p:nvPr/>
        </p:nvPicPr>
        <p:blipFill>
          <a:blip r:embed="rId3"/>
          <a:srcRect/>
          <a:stretch>
            <a:fillRect/>
          </a:stretch>
        </p:blipFill>
        <p:spPr bwMode="auto">
          <a:xfrm>
            <a:off x="8358188" y="214313"/>
            <a:ext cx="785812" cy="785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3"/>
          </p:nvPr>
        </p:nvSpPr>
        <p:spPr/>
        <p:txBody>
          <a:bodyPr/>
          <a:lstStyle/>
          <a:p>
            <a:r>
              <a:rPr lang="ro-RO" sz="1500" b="1" dirty="0" smtClean="0">
                <a:solidFill>
                  <a:schemeClr val="tx1"/>
                </a:solidFill>
                <a:latin typeface="Times New Roman" panose="02020603050405020304" pitchFamily="18" charset="0"/>
                <a:cs typeface="Times New Roman" panose="02020603050405020304" pitchFamily="18" charset="0"/>
              </a:rPr>
              <a:t>Primul Ajutor Psihologic</a:t>
            </a:r>
          </a:p>
          <a:p>
            <a:endParaRPr lang="en-US" sz="1500" b="1" dirty="0" smtClean="0">
              <a:solidFill>
                <a:schemeClr val="tx1"/>
              </a:solidFill>
              <a:latin typeface="Times New Roman" panose="02020603050405020304" pitchFamily="18" charset="0"/>
              <a:cs typeface="Times New Roman" panose="02020603050405020304" pitchFamily="18" charset="0"/>
            </a:endParaRPr>
          </a:p>
          <a:p>
            <a:r>
              <a:rPr lang="en-US" sz="1500" b="1" dirty="0" smtClean="0">
                <a:solidFill>
                  <a:schemeClr val="tx1"/>
                </a:solidFill>
                <a:latin typeface="Times New Roman" panose="02020603050405020304" pitchFamily="18" charset="0"/>
                <a:cs typeface="Times New Roman" panose="02020603050405020304" pitchFamily="18" charset="0"/>
              </a:rPr>
              <a:t>(PAP)</a:t>
            </a:r>
            <a:endParaRPr lang="en-US" sz="1500" b="1" dirty="0">
              <a:solidFill>
                <a:schemeClr val="tx1"/>
              </a:solidFill>
              <a:latin typeface="Times New Roman" panose="02020603050405020304" pitchFamily="18" charset="0"/>
              <a:cs typeface="Times New Roman" panose="02020603050405020304" pitchFamily="18" charset="0"/>
            </a:endParaRPr>
          </a:p>
        </p:txBody>
      </p:sp>
      <p:sp>
        <p:nvSpPr>
          <p:cNvPr id="20" name="Text Placeholder 19"/>
          <p:cNvSpPr>
            <a:spLocks noGrp="1"/>
          </p:cNvSpPr>
          <p:nvPr>
            <p:ph type="body" sz="quarter" idx="18"/>
          </p:nvPr>
        </p:nvSpPr>
        <p:spPr/>
        <p:txBody>
          <a:bodyPr/>
          <a:lstStyle/>
          <a:p>
            <a:r>
              <a:rPr lang="en-US" sz="1200" b="1" dirty="0" err="1" smtClean="0">
                <a:solidFill>
                  <a:srgbClr val="C00000"/>
                </a:solidFill>
                <a:latin typeface="Times New Roman" panose="02020603050405020304" pitchFamily="18" charset="0"/>
                <a:cs typeface="Times New Roman" panose="02020603050405020304" pitchFamily="18" charset="0"/>
              </a:rPr>
              <a:t>Sfaturi</a:t>
            </a:r>
            <a:r>
              <a:rPr lang="en-US" sz="1200" b="1" dirty="0" smtClean="0">
                <a:solidFill>
                  <a:srgbClr val="C00000"/>
                </a:solidFill>
                <a:latin typeface="Times New Roman" panose="02020603050405020304" pitchFamily="18" charset="0"/>
                <a:cs typeface="Times New Roman" panose="02020603050405020304" pitchFamily="18" charset="0"/>
              </a:rPr>
              <a:t> practice</a:t>
            </a:r>
            <a:endParaRPr lang="en-US" sz="1200" b="1" dirty="0">
              <a:solidFill>
                <a:srgbClr val="C00000"/>
              </a:solidFill>
              <a:latin typeface="Times New Roman" panose="02020603050405020304" pitchFamily="18" charset="0"/>
              <a:cs typeface="Times New Roman" panose="02020603050405020304" pitchFamily="18" charset="0"/>
            </a:endParaRPr>
          </a:p>
        </p:txBody>
      </p:sp>
      <p:sp>
        <p:nvSpPr>
          <p:cNvPr id="22" name="Text Placeholder 67"/>
          <p:cNvSpPr>
            <a:spLocks noGrp="1"/>
          </p:cNvSpPr>
          <p:nvPr>
            <p:ph type="body" sz="quarter" idx="4294967295"/>
          </p:nvPr>
        </p:nvSpPr>
        <p:spPr>
          <a:xfrm>
            <a:off x="3416531" y="579504"/>
            <a:ext cx="2226829" cy="349165"/>
          </a:xfrm>
          <a:prstGeom prst="rect">
            <a:avLst/>
          </a:prstGeom>
          <a:ln>
            <a:noFill/>
          </a:ln>
        </p:spPr>
        <p:txBody>
          <a:bodyPr lIns="67766" tIns="33883" rIns="67766" bIns="33883">
            <a:noAutofit/>
          </a:bodyPr>
          <a:lstStyle/>
          <a:p>
            <a:pPr marL="0" indent="0" algn="ctr">
              <a:buNone/>
            </a:pPr>
            <a:r>
              <a:rPr lang="ro-RO" sz="1100" b="1" dirty="0" smtClean="0">
                <a:solidFill>
                  <a:srgbClr val="C00000"/>
                </a:solidFill>
                <a:latin typeface="Times New Roman" pitchFamily="18" charset="0"/>
                <a:cs typeface="Times New Roman" pitchFamily="18" charset="0"/>
              </a:rPr>
              <a:t>Ce sa spui si ce sa faci</a:t>
            </a:r>
            <a:endParaRPr lang="ro-RO" sz="1100" b="1" dirty="0">
              <a:solidFill>
                <a:srgbClr val="C00000"/>
              </a:solidFill>
              <a:latin typeface="Times New Roman" pitchFamily="18" charset="0"/>
              <a:cs typeface="Times New Roman" pitchFamily="18" charset="0"/>
            </a:endParaRPr>
          </a:p>
        </p:txBody>
      </p:sp>
      <p:sp>
        <p:nvSpPr>
          <p:cNvPr id="23" name="Text Placeholder 9"/>
          <p:cNvSpPr>
            <a:spLocks noGrp="1"/>
          </p:cNvSpPr>
          <p:nvPr>
            <p:ph type="body" sz="quarter" idx="4294967295"/>
          </p:nvPr>
        </p:nvSpPr>
        <p:spPr>
          <a:xfrm>
            <a:off x="3428992" y="3357562"/>
            <a:ext cx="2214698" cy="285752"/>
          </a:xfrm>
          <a:prstGeom prst="rect">
            <a:avLst/>
          </a:prstGeom>
          <a:ln>
            <a:noFill/>
          </a:ln>
        </p:spPr>
        <p:txBody>
          <a:bodyPr lIns="67766" tIns="33883" rIns="67766" bIns="33883">
            <a:noAutofit/>
          </a:bodyPr>
          <a:lstStyle/>
          <a:p>
            <a:pPr marL="0" indent="0" algn="ctr">
              <a:buNone/>
            </a:pPr>
            <a:endParaRPr lang="ro-RO" sz="1200" b="1" dirty="0" smtClean="0">
              <a:solidFill>
                <a:srgbClr val="C00000"/>
              </a:solidFill>
              <a:latin typeface="Times New Roman" pitchFamily="18" charset="0"/>
              <a:cs typeface="Times New Roman" pitchFamily="18" charset="0"/>
            </a:endParaRPr>
          </a:p>
          <a:p>
            <a:pPr marL="0" indent="0" algn="ctr">
              <a:buNone/>
            </a:pPr>
            <a:r>
              <a:rPr lang="ro-RO" sz="1200" b="1" dirty="0" smtClean="0">
                <a:solidFill>
                  <a:srgbClr val="C00000"/>
                </a:solidFill>
                <a:latin typeface="Times New Roman" pitchFamily="18" charset="0"/>
                <a:cs typeface="Times New Roman" pitchFamily="18" charset="0"/>
              </a:rPr>
              <a:t>Ce </a:t>
            </a:r>
            <a:r>
              <a:rPr lang="ro-RO" sz="1200" b="1" dirty="0" smtClean="0">
                <a:solidFill>
                  <a:srgbClr val="C00000"/>
                </a:solidFill>
                <a:latin typeface="Times New Roman" pitchFamily="18" charset="0"/>
                <a:cs typeface="Times New Roman" pitchFamily="18" charset="0"/>
              </a:rPr>
              <a:t>sa nu spui si ce sa nu faci</a:t>
            </a:r>
            <a:endParaRPr lang="ro-RO" sz="1200" b="1" dirty="0">
              <a:solidFill>
                <a:srgbClr val="C00000"/>
              </a:solidFill>
              <a:latin typeface="Times New Roman" pitchFamily="18" charset="0"/>
              <a:cs typeface="Times New Roman" pitchFamily="18" charset="0"/>
            </a:endParaRPr>
          </a:p>
        </p:txBody>
      </p:sp>
      <p:sp>
        <p:nvSpPr>
          <p:cNvPr id="24" name="Text Placeholder 10"/>
          <p:cNvSpPr>
            <a:spLocks noGrp="1"/>
          </p:cNvSpPr>
          <p:nvPr>
            <p:ph type="body" sz="quarter" idx="4294967295"/>
          </p:nvPr>
        </p:nvSpPr>
        <p:spPr>
          <a:xfrm>
            <a:off x="3143240" y="3714752"/>
            <a:ext cx="2857520" cy="2380919"/>
          </a:xfrm>
          <a:prstGeom prst="rect">
            <a:avLst/>
          </a:prstGeom>
        </p:spPr>
        <p:txBody>
          <a:bodyPr lIns="67766" tIns="33883" rIns="67766" bIns="33883">
            <a:noAutofit/>
          </a:bodyPr>
          <a:lstStyle/>
          <a:p>
            <a:pPr>
              <a:lnSpc>
                <a:spcPts val="815"/>
              </a:lnSpc>
              <a:spcBef>
                <a:spcPts val="445"/>
              </a:spcBef>
            </a:pPr>
            <a:endParaRPr lang="ro-RO" sz="1000" b="1" dirty="0" smtClean="0">
              <a:latin typeface="Times New Roman" pitchFamily="18" charset="0"/>
              <a:cs typeface="Times New Roman" pitchFamily="18" charset="0"/>
            </a:endParaRPr>
          </a:p>
          <a:p>
            <a:pPr algn="ctr">
              <a:lnSpc>
                <a:spcPts val="815"/>
              </a:lnSpc>
              <a:spcBef>
                <a:spcPts val="445"/>
              </a:spcBef>
            </a:pPr>
            <a:r>
              <a:rPr lang="ro-RO" sz="1000" b="1" dirty="0" smtClean="0">
                <a:latin typeface="Times New Roman" pitchFamily="18" charset="0"/>
                <a:cs typeface="Times New Roman" pitchFamily="18" charset="0"/>
              </a:rPr>
              <a:t>nu </a:t>
            </a:r>
            <a:r>
              <a:rPr lang="ro-RO" sz="1000" b="1" dirty="0">
                <a:latin typeface="Times New Roman" pitchFamily="18" charset="0"/>
                <a:cs typeface="Times New Roman" pitchFamily="18" charset="0"/>
              </a:rPr>
              <a:t>forţaţi pe cineva să vă povestească ce i  s-a întîmplat ;</a:t>
            </a:r>
            <a:endParaRPr lang="en-US" sz="1000" b="1" dirty="0">
              <a:latin typeface="Times New Roman" pitchFamily="18" charset="0"/>
              <a:cs typeface="Times New Roman" pitchFamily="18" charset="0"/>
            </a:endParaRPr>
          </a:p>
          <a:p>
            <a:pPr algn="ctr">
              <a:lnSpc>
                <a:spcPts val="815"/>
              </a:lnSpc>
              <a:spcBef>
                <a:spcPts val="445"/>
              </a:spcBef>
            </a:pPr>
            <a:r>
              <a:rPr lang="ro-RO" sz="1000" b="1" dirty="0" smtClean="0">
                <a:latin typeface="Times New Roman" pitchFamily="18" charset="0"/>
                <a:cs typeface="Times New Roman" pitchFamily="18" charset="0"/>
              </a:rPr>
              <a:t>nu </a:t>
            </a:r>
            <a:r>
              <a:rPr lang="ro-RO" sz="1000" b="1" dirty="0">
                <a:latin typeface="Times New Roman" pitchFamily="18" charset="0"/>
                <a:cs typeface="Times New Roman" pitchFamily="18" charset="0"/>
              </a:rPr>
              <a:t>întrerupeţi sau grăbiţi pe cineva care povesteşte; </a:t>
            </a:r>
            <a:endParaRPr lang="en-US" sz="1000" b="1" dirty="0">
              <a:latin typeface="Times New Roman" pitchFamily="18" charset="0"/>
              <a:cs typeface="Times New Roman" pitchFamily="18" charset="0"/>
            </a:endParaRPr>
          </a:p>
          <a:p>
            <a:pPr algn="ctr">
              <a:lnSpc>
                <a:spcPts val="815"/>
              </a:lnSpc>
              <a:spcBef>
                <a:spcPts val="445"/>
              </a:spcBef>
            </a:pPr>
            <a:r>
              <a:rPr lang="ro-RO" sz="1000" b="1" dirty="0" smtClean="0">
                <a:latin typeface="Times New Roman" pitchFamily="18" charset="0"/>
                <a:cs typeface="Times New Roman" pitchFamily="18" charset="0"/>
              </a:rPr>
              <a:t>nu </a:t>
            </a:r>
            <a:r>
              <a:rPr lang="ro-RO" sz="1000" b="1" dirty="0">
                <a:latin typeface="Times New Roman" pitchFamily="18" charset="0"/>
                <a:cs typeface="Times New Roman" pitchFamily="18" charset="0"/>
              </a:rPr>
              <a:t>inventaţi ceea ce nu ştiţi;</a:t>
            </a:r>
            <a:endParaRPr lang="en-US" sz="1000" b="1" dirty="0">
              <a:latin typeface="Times New Roman" pitchFamily="18" charset="0"/>
              <a:cs typeface="Times New Roman" pitchFamily="18" charset="0"/>
            </a:endParaRPr>
          </a:p>
          <a:p>
            <a:pPr algn="ctr">
              <a:lnSpc>
                <a:spcPts val="815"/>
              </a:lnSpc>
              <a:spcBef>
                <a:spcPts val="445"/>
              </a:spcBef>
            </a:pPr>
            <a:r>
              <a:rPr lang="ro-RO" sz="1000" b="1" dirty="0" smtClean="0">
                <a:latin typeface="Times New Roman" pitchFamily="18" charset="0"/>
                <a:cs typeface="Times New Roman" pitchFamily="18" charset="0"/>
              </a:rPr>
              <a:t>nu </a:t>
            </a:r>
            <a:r>
              <a:rPr lang="ro-RO" sz="1000" b="1" dirty="0">
                <a:latin typeface="Times New Roman" pitchFamily="18" charset="0"/>
                <a:cs typeface="Times New Roman" pitchFamily="18" charset="0"/>
              </a:rPr>
              <a:t>judecaţi ce au făcut sau ce nu au făcut, sau </a:t>
            </a:r>
            <a:r>
              <a:rPr lang="en-US" sz="1000" b="1" dirty="0" smtClean="0">
                <a:latin typeface="Times New Roman" pitchFamily="18" charset="0"/>
                <a:cs typeface="Times New Roman" pitchFamily="18" charset="0"/>
              </a:rPr>
              <a:t>   </a:t>
            </a:r>
            <a:r>
              <a:rPr lang="ro-RO" sz="1000" b="1" dirty="0" smtClean="0">
                <a:latin typeface="Times New Roman" pitchFamily="18" charset="0"/>
                <a:cs typeface="Times New Roman" pitchFamily="18" charset="0"/>
              </a:rPr>
              <a:t>cum </a:t>
            </a:r>
            <a:r>
              <a:rPr lang="ro-RO" sz="1000" b="1" dirty="0">
                <a:latin typeface="Times New Roman" pitchFamily="18" charset="0"/>
                <a:cs typeface="Times New Roman" pitchFamily="18" charset="0"/>
              </a:rPr>
              <a:t>se simt. Nu spuneţi de ex. “Nu ar trebui </a:t>
            </a:r>
            <a:r>
              <a:rPr lang="ro-RO" sz="1000" b="1" dirty="0" smtClean="0">
                <a:latin typeface="Times New Roman" pitchFamily="18" charset="0"/>
                <a:cs typeface="Times New Roman" pitchFamily="18" charset="0"/>
              </a:rPr>
              <a:t>să</a:t>
            </a:r>
            <a:r>
              <a:rPr lang="en-US" sz="1000" b="1" dirty="0" smtClean="0">
                <a:latin typeface="Times New Roman" pitchFamily="18" charset="0"/>
                <a:cs typeface="Times New Roman" pitchFamily="18" charset="0"/>
              </a:rPr>
              <a:t>     </a:t>
            </a:r>
            <a:r>
              <a:rPr lang="ro-RO" sz="1000" b="1" dirty="0" smtClean="0">
                <a:latin typeface="Times New Roman" pitchFamily="18" charset="0"/>
                <a:cs typeface="Times New Roman" pitchFamily="18" charset="0"/>
              </a:rPr>
              <a:t> </a:t>
            </a:r>
            <a:r>
              <a:rPr lang="ro-RO" sz="1000" b="1" dirty="0">
                <a:latin typeface="Times New Roman" pitchFamily="18" charset="0"/>
                <a:cs typeface="Times New Roman" pitchFamily="18" charset="0"/>
              </a:rPr>
              <a:t>te simţi astfel” sau „Ar trebui să te </a:t>
            </a:r>
            <a:r>
              <a:rPr lang="ro-RO" sz="1000" b="1" dirty="0" smtClean="0">
                <a:latin typeface="Times New Roman" pitchFamily="18" charset="0"/>
                <a:cs typeface="Times New Roman" pitchFamily="18" charset="0"/>
              </a:rPr>
              <a:t>simţi </a:t>
            </a:r>
            <a:r>
              <a:rPr lang="ro-RO" sz="1000" b="1" dirty="0">
                <a:latin typeface="Times New Roman" pitchFamily="18" charset="0"/>
                <a:cs typeface="Times New Roman" pitchFamily="18" charset="0"/>
              </a:rPr>
              <a:t>norocos </a:t>
            </a:r>
            <a:r>
              <a:rPr lang="en-US" sz="1000" b="1" dirty="0" smtClean="0">
                <a:latin typeface="Times New Roman" pitchFamily="18" charset="0"/>
                <a:cs typeface="Times New Roman" pitchFamily="18" charset="0"/>
              </a:rPr>
              <a:t>            </a:t>
            </a:r>
            <a:r>
              <a:rPr lang="ro-RO" sz="1000" b="1" dirty="0" smtClean="0">
                <a:latin typeface="Times New Roman" pitchFamily="18" charset="0"/>
                <a:cs typeface="Times New Roman" pitchFamily="18" charset="0"/>
              </a:rPr>
              <a:t>că </a:t>
            </a:r>
            <a:r>
              <a:rPr lang="ro-RO" sz="1000" b="1" dirty="0">
                <a:latin typeface="Times New Roman" pitchFamily="18" charset="0"/>
                <a:cs typeface="Times New Roman" pitchFamily="18" charset="0"/>
              </a:rPr>
              <a:t>ai supravieţuit“;</a:t>
            </a:r>
            <a:endParaRPr lang="en-US" sz="1000" b="1" dirty="0">
              <a:latin typeface="Times New Roman" pitchFamily="18" charset="0"/>
              <a:cs typeface="Times New Roman" pitchFamily="18" charset="0"/>
            </a:endParaRPr>
          </a:p>
          <a:p>
            <a:pPr algn="ctr">
              <a:lnSpc>
                <a:spcPts val="815"/>
              </a:lnSpc>
              <a:spcBef>
                <a:spcPts val="445"/>
              </a:spcBef>
            </a:pPr>
            <a:r>
              <a:rPr lang="ro-RO" sz="1000" b="1" dirty="0" smtClean="0">
                <a:latin typeface="Times New Roman" pitchFamily="18" charset="0"/>
                <a:cs typeface="Times New Roman" pitchFamily="18" charset="0"/>
              </a:rPr>
              <a:t>nu </a:t>
            </a:r>
            <a:r>
              <a:rPr lang="ro-RO" sz="1000" b="1" dirty="0">
                <a:latin typeface="Times New Roman" pitchFamily="18" charset="0"/>
                <a:cs typeface="Times New Roman" pitchFamily="18" charset="0"/>
              </a:rPr>
              <a:t>povestiţi unei persoane povestea altcuiva;</a:t>
            </a:r>
            <a:endParaRPr lang="en-US" sz="1000" b="1" dirty="0">
              <a:latin typeface="Times New Roman" pitchFamily="18" charset="0"/>
              <a:cs typeface="Times New Roman" pitchFamily="18" charset="0"/>
            </a:endParaRPr>
          </a:p>
          <a:p>
            <a:pPr algn="ctr">
              <a:lnSpc>
                <a:spcPts val="815"/>
              </a:lnSpc>
              <a:spcBef>
                <a:spcPts val="445"/>
              </a:spcBef>
            </a:pPr>
            <a:r>
              <a:rPr lang="ro-RO" sz="1000" b="1" dirty="0" smtClean="0">
                <a:latin typeface="Times New Roman" pitchFamily="18" charset="0"/>
                <a:cs typeface="Times New Roman" pitchFamily="18" charset="0"/>
              </a:rPr>
              <a:t>nu </a:t>
            </a:r>
            <a:r>
              <a:rPr lang="ro-RO" sz="1000" b="1" dirty="0">
                <a:latin typeface="Times New Roman" pitchFamily="18" charset="0"/>
                <a:cs typeface="Times New Roman" pitchFamily="18" charset="0"/>
              </a:rPr>
              <a:t>le vorbiţi despre problemele voastre;</a:t>
            </a:r>
            <a:endParaRPr lang="en-US" sz="1000" b="1" dirty="0">
              <a:latin typeface="Times New Roman" pitchFamily="18" charset="0"/>
              <a:cs typeface="Times New Roman" pitchFamily="18" charset="0"/>
            </a:endParaRPr>
          </a:p>
          <a:p>
            <a:pPr algn="ctr">
              <a:lnSpc>
                <a:spcPts val="815"/>
              </a:lnSpc>
              <a:spcBef>
                <a:spcPts val="445"/>
              </a:spcBef>
            </a:pPr>
            <a:r>
              <a:rPr lang="ro-RO" sz="1000" b="1" dirty="0" smtClean="0">
                <a:latin typeface="Times New Roman" pitchFamily="18" charset="0"/>
                <a:cs typeface="Times New Roman" pitchFamily="18" charset="0"/>
              </a:rPr>
              <a:t>nu </a:t>
            </a:r>
            <a:r>
              <a:rPr lang="ro-RO" sz="1000" b="1" dirty="0">
                <a:latin typeface="Times New Roman" pitchFamily="18" charset="0"/>
                <a:cs typeface="Times New Roman" pitchFamily="18" charset="0"/>
              </a:rPr>
              <a:t>faceţi promisiuni </a:t>
            </a:r>
            <a:r>
              <a:rPr lang="ro-RO" sz="1000" b="1" dirty="0" smtClean="0">
                <a:latin typeface="Times New Roman" pitchFamily="18" charset="0"/>
                <a:cs typeface="Times New Roman" pitchFamily="18" charset="0"/>
              </a:rPr>
              <a:t>sau </a:t>
            </a:r>
            <a:r>
              <a:rPr lang="ro-RO" sz="1000" b="1" dirty="0">
                <a:latin typeface="Times New Roman" pitchFamily="18" charset="0"/>
                <a:cs typeface="Times New Roman" pitchFamily="18" charset="0"/>
              </a:rPr>
              <a:t>asigurări false;</a:t>
            </a:r>
            <a:endParaRPr lang="en-US" sz="1000" b="1" dirty="0">
              <a:latin typeface="Times New Roman" pitchFamily="18" charset="0"/>
              <a:cs typeface="Times New Roman" pitchFamily="18" charset="0"/>
            </a:endParaRPr>
          </a:p>
          <a:p>
            <a:pPr algn="ctr">
              <a:lnSpc>
                <a:spcPts val="815"/>
              </a:lnSpc>
              <a:spcBef>
                <a:spcPts val="445"/>
              </a:spcBef>
            </a:pPr>
            <a:r>
              <a:rPr lang="ro-RO" sz="1000" b="1" dirty="0" smtClean="0">
                <a:latin typeface="Times New Roman" pitchFamily="18" charset="0"/>
                <a:cs typeface="Times New Roman" pitchFamily="18" charset="0"/>
              </a:rPr>
              <a:t>nu </a:t>
            </a:r>
            <a:r>
              <a:rPr lang="ro-RO" sz="1000" b="1" dirty="0">
                <a:latin typeface="Times New Roman" pitchFamily="18" charset="0"/>
                <a:cs typeface="Times New Roman" pitchFamily="18" charset="0"/>
              </a:rPr>
              <a:t>neglijaţi forţa persoanei şi simţul de a fi </a:t>
            </a:r>
            <a:r>
              <a:rPr lang="ro-RO" sz="1000" b="1" dirty="0" smtClean="0">
                <a:latin typeface="Times New Roman" pitchFamily="18" charset="0"/>
                <a:cs typeface="Times New Roman" pitchFamily="18" charset="0"/>
              </a:rPr>
              <a:t>capabilă </a:t>
            </a:r>
            <a:r>
              <a:rPr lang="ro-RO" sz="1000" b="1" dirty="0">
                <a:latin typeface="Times New Roman" pitchFamily="18" charset="0"/>
                <a:cs typeface="Times New Roman" pitchFamily="18" charset="0"/>
              </a:rPr>
              <a:t>să se îngrijească singură;</a:t>
            </a:r>
            <a:endParaRPr lang="en-US" sz="1000" b="1" dirty="0">
              <a:latin typeface="Times New Roman" pitchFamily="18" charset="0"/>
              <a:cs typeface="Times New Roman" pitchFamily="18" charset="0"/>
            </a:endParaRPr>
          </a:p>
          <a:p>
            <a:pPr algn="ctr">
              <a:lnSpc>
                <a:spcPts val="815"/>
              </a:lnSpc>
              <a:spcBef>
                <a:spcPts val="445"/>
              </a:spcBef>
            </a:pPr>
            <a:r>
              <a:rPr lang="ro-RO" sz="1000" b="1" dirty="0" smtClean="0">
                <a:latin typeface="Times New Roman" pitchFamily="18" charset="0"/>
                <a:cs typeface="Times New Roman" pitchFamily="18" charset="0"/>
              </a:rPr>
              <a:t>nu </a:t>
            </a:r>
            <a:r>
              <a:rPr lang="ro-RO" sz="1000" b="1" dirty="0">
                <a:latin typeface="Times New Roman" pitchFamily="18" charset="0"/>
                <a:cs typeface="Times New Roman" pitchFamily="18" charset="0"/>
              </a:rPr>
              <a:t>vorbiţi despre persoane în mod negativ</a:t>
            </a:r>
            <a:r>
              <a:rPr lang="ro-RO" sz="1000" b="1" dirty="0" smtClean="0">
                <a:latin typeface="Times New Roman" pitchFamily="18" charset="0"/>
                <a:cs typeface="Times New Roman" pitchFamily="18" charset="0"/>
              </a:rPr>
              <a:t>;</a:t>
            </a:r>
            <a:endParaRPr lang="en-US" sz="1000" b="1" dirty="0">
              <a:latin typeface="Times New Roman" pitchFamily="18" charset="0"/>
              <a:cs typeface="Times New Roman" pitchFamily="18" charset="0"/>
            </a:endParaRPr>
          </a:p>
        </p:txBody>
      </p:sp>
      <p:sp>
        <p:nvSpPr>
          <p:cNvPr id="25" name="Text Placeholder 11"/>
          <p:cNvSpPr>
            <a:spLocks noGrp="1"/>
          </p:cNvSpPr>
          <p:nvPr>
            <p:ph type="body" sz="quarter" idx="4294967295"/>
          </p:nvPr>
        </p:nvSpPr>
        <p:spPr>
          <a:xfrm>
            <a:off x="3143240" y="928670"/>
            <a:ext cx="2786082" cy="2503922"/>
          </a:xfrm>
          <a:prstGeom prst="rect">
            <a:avLst/>
          </a:prstGeom>
        </p:spPr>
        <p:txBody>
          <a:bodyPr lIns="67766" tIns="33883" rIns="67766" bIns="33883">
            <a:noAutofit/>
          </a:bodyPr>
          <a:lstStyle/>
          <a:p>
            <a:pPr algn="ctr">
              <a:lnSpc>
                <a:spcPts val="815"/>
              </a:lnSpc>
              <a:spcBef>
                <a:spcPts val="445"/>
              </a:spcBef>
            </a:pPr>
            <a:r>
              <a:rPr lang="ro-RO" sz="1000" b="1" dirty="0" smtClean="0">
                <a:latin typeface="Times New Roman" pitchFamily="18" charset="0"/>
                <a:cs typeface="Times New Roman" pitchFamily="18" charset="0"/>
              </a:rPr>
              <a:t>găsiţi </a:t>
            </a:r>
            <a:r>
              <a:rPr lang="ro-RO" sz="1000" b="1" dirty="0">
                <a:latin typeface="Times New Roman" pitchFamily="18" charset="0"/>
                <a:cs typeface="Times New Roman" pitchFamily="18" charset="0"/>
              </a:rPr>
              <a:t>un loc liniştit pentru a discuta;</a:t>
            </a:r>
            <a:endParaRPr lang="en-US" sz="1000" b="1" dirty="0">
              <a:latin typeface="Times New Roman" pitchFamily="18" charset="0"/>
              <a:cs typeface="Times New Roman" pitchFamily="18" charset="0"/>
            </a:endParaRPr>
          </a:p>
          <a:p>
            <a:pPr algn="ctr">
              <a:lnSpc>
                <a:spcPts val="815"/>
              </a:lnSpc>
              <a:spcBef>
                <a:spcPts val="445"/>
              </a:spcBef>
            </a:pPr>
            <a:r>
              <a:rPr lang="ro-RO" sz="1000" b="1" dirty="0" smtClean="0">
                <a:latin typeface="Times New Roman" pitchFamily="18" charset="0"/>
                <a:cs typeface="Times New Roman" pitchFamily="18" charset="0"/>
              </a:rPr>
              <a:t>respectaţi </a:t>
            </a:r>
            <a:r>
              <a:rPr lang="ro-RO" sz="1000" b="1" dirty="0">
                <a:latin typeface="Times New Roman" pitchFamily="18" charset="0"/>
                <a:cs typeface="Times New Roman" pitchFamily="18" charset="0"/>
              </a:rPr>
              <a:t>intimitatea şi păstraţi confidenţialitatea celor </a:t>
            </a:r>
            <a:r>
              <a:rPr lang="ro-RO" sz="1000" b="1" dirty="0" smtClean="0">
                <a:latin typeface="Times New Roman" pitchFamily="18" charset="0"/>
                <a:cs typeface="Times New Roman" pitchFamily="18" charset="0"/>
              </a:rPr>
              <a:t>povestite</a:t>
            </a:r>
            <a:endParaRPr lang="en-US" sz="1000" b="1" dirty="0">
              <a:latin typeface="Times New Roman" pitchFamily="18" charset="0"/>
              <a:cs typeface="Times New Roman" pitchFamily="18" charset="0"/>
            </a:endParaRPr>
          </a:p>
          <a:p>
            <a:pPr algn="ctr">
              <a:lnSpc>
                <a:spcPts val="815"/>
              </a:lnSpc>
              <a:spcBef>
                <a:spcPts val="445"/>
              </a:spcBef>
            </a:pPr>
            <a:r>
              <a:rPr lang="ro-RO" sz="1000" b="1" dirty="0" smtClean="0">
                <a:latin typeface="Times New Roman" pitchFamily="18" charset="0"/>
                <a:cs typeface="Times New Roman" pitchFamily="18" charset="0"/>
              </a:rPr>
              <a:t>staţi </a:t>
            </a:r>
            <a:r>
              <a:rPr lang="ro-RO" sz="1000" b="1" dirty="0">
                <a:latin typeface="Times New Roman" pitchFamily="18" charset="0"/>
                <a:cs typeface="Times New Roman" pitchFamily="18" charset="0"/>
              </a:rPr>
              <a:t>aproape de persoană, dar păstraţi o distanţă adecvată în funcţie de vârstă, sex, cultură;  </a:t>
            </a:r>
            <a:endParaRPr lang="en-US" sz="1000" b="1" dirty="0">
              <a:latin typeface="Times New Roman" pitchFamily="18" charset="0"/>
              <a:cs typeface="Times New Roman" pitchFamily="18" charset="0"/>
            </a:endParaRPr>
          </a:p>
          <a:p>
            <a:pPr algn="ctr">
              <a:lnSpc>
                <a:spcPts val="815"/>
              </a:lnSpc>
              <a:spcBef>
                <a:spcPts val="445"/>
              </a:spcBef>
            </a:pPr>
            <a:r>
              <a:rPr lang="ro-RO" sz="1000" b="1" dirty="0" smtClean="0">
                <a:latin typeface="Times New Roman" pitchFamily="18" charset="0"/>
                <a:cs typeface="Times New Roman" pitchFamily="18" charset="0"/>
              </a:rPr>
              <a:t>fiţi </a:t>
            </a:r>
            <a:r>
              <a:rPr lang="ro-RO" sz="1000" b="1" dirty="0">
                <a:latin typeface="Times New Roman" pitchFamily="18" charset="0"/>
                <a:cs typeface="Times New Roman" pitchFamily="18" charset="0"/>
              </a:rPr>
              <a:t>răbdători şi calmi;</a:t>
            </a:r>
            <a:endParaRPr lang="en-US" sz="1000" b="1" dirty="0">
              <a:latin typeface="Times New Roman" pitchFamily="18" charset="0"/>
              <a:cs typeface="Times New Roman" pitchFamily="18" charset="0"/>
            </a:endParaRPr>
          </a:p>
          <a:p>
            <a:pPr algn="ctr">
              <a:lnSpc>
                <a:spcPts val="815"/>
              </a:lnSpc>
              <a:spcBef>
                <a:spcPts val="445"/>
              </a:spcBef>
            </a:pPr>
            <a:r>
              <a:rPr lang="ro-RO" sz="1000" b="1" dirty="0" smtClean="0">
                <a:latin typeface="Times New Roman" pitchFamily="18" charset="0"/>
                <a:cs typeface="Times New Roman" pitchFamily="18" charset="0"/>
              </a:rPr>
              <a:t>arătaţi-i </a:t>
            </a:r>
            <a:r>
              <a:rPr lang="ro-RO" sz="1000" b="1" dirty="0">
                <a:latin typeface="Times New Roman" pitchFamily="18" charset="0"/>
                <a:cs typeface="Times New Roman" pitchFamily="18" charset="0"/>
              </a:rPr>
              <a:t>că o ascultaţi; de ex. daţi din cap în mod afirmativ sau spuneţi “hmmmm...”</a:t>
            </a:r>
            <a:endParaRPr lang="en-US" sz="1000" b="1" dirty="0">
              <a:latin typeface="Times New Roman" pitchFamily="18" charset="0"/>
              <a:cs typeface="Times New Roman" pitchFamily="18" charset="0"/>
            </a:endParaRPr>
          </a:p>
          <a:p>
            <a:pPr algn="ctr">
              <a:lnSpc>
                <a:spcPts val="815"/>
              </a:lnSpc>
              <a:spcBef>
                <a:spcPts val="445"/>
              </a:spcBef>
            </a:pPr>
            <a:r>
              <a:rPr lang="ro-RO" sz="1000" b="1" dirty="0" smtClean="0">
                <a:latin typeface="Times New Roman" pitchFamily="18" charset="0"/>
                <a:cs typeface="Times New Roman" pitchFamily="18" charset="0"/>
              </a:rPr>
              <a:t>oferiţi </a:t>
            </a:r>
            <a:r>
              <a:rPr lang="ro-RO" sz="1000" b="1" dirty="0">
                <a:latin typeface="Times New Roman" pitchFamily="18" charset="0"/>
                <a:cs typeface="Times New Roman" pitchFamily="18" charset="0"/>
              </a:rPr>
              <a:t>informaţii reale dacă le aveţi</a:t>
            </a:r>
            <a:r>
              <a:rPr lang="it-IT" sz="1000" b="1" dirty="0">
                <a:latin typeface="Times New Roman" pitchFamily="18" charset="0"/>
                <a:cs typeface="Times New Roman" pitchFamily="18" charset="0"/>
              </a:rPr>
              <a:t>;</a:t>
            </a:r>
            <a:endParaRPr lang="en-US" sz="1000" b="1" dirty="0">
              <a:latin typeface="Times New Roman" pitchFamily="18" charset="0"/>
              <a:cs typeface="Times New Roman" pitchFamily="18" charset="0"/>
            </a:endParaRPr>
          </a:p>
          <a:p>
            <a:pPr algn="ctr">
              <a:lnSpc>
                <a:spcPts val="815"/>
              </a:lnSpc>
              <a:spcBef>
                <a:spcPts val="445"/>
              </a:spcBef>
            </a:pPr>
            <a:r>
              <a:rPr lang="ro-RO" sz="1000" b="1" dirty="0" smtClean="0">
                <a:latin typeface="Times New Roman" pitchFamily="18" charset="0"/>
                <a:cs typeface="Times New Roman" pitchFamily="18" charset="0"/>
              </a:rPr>
              <a:t>informaţi </a:t>
            </a:r>
            <a:r>
              <a:rPr lang="ro-RO" sz="1000" b="1" dirty="0">
                <a:latin typeface="Times New Roman" pitchFamily="18" charset="0"/>
                <a:cs typeface="Times New Roman" pitchFamily="18" charset="0"/>
              </a:rPr>
              <a:t>persoana </a:t>
            </a:r>
            <a:r>
              <a:rPr lang="ro-RO" sz="1000" b="1" dirty="0" smtClean="0">
                <a:latin typeface="Times New Roman" pitchFamily="18" charset="0"/>
                <a:cs typeface="Times New Roman" pitchFamily="18" charset="0"/>
              </a:rPr>
              <a:t>intr-un </a:t>
            </a:r>
            <a:r>
              <a:rPr lang="ro-RO" sz="1000" b="1" dirty="0">
                <a:latin typeface="Times New Roman" pitchFamily="18" charset="0"/>
                <a:cs typeface="Times New Roman" pitchFamily="18" charset="0"/>
              </a:rPr>
              <a:t>mod </a:t>
            </a:r>
            <a:r>
              <a:rPr lang="ro-RO" sz="1000" b="1" dirty="0" smtClean="0">
                <a:latin typeface="Times New Roman" pitchFamily="18" charset="0"/>
                <a:cs typeface="Times New Roman" pitchFamily="18" charset="0"/>
              </a:rPr>
              <a:t>uşor </a:t>
            </a:r>
            <a:r>
              <a:rPr lang="ro-RO" sz="1000" b="1" dirty="0">
                <a:latin typeface="Times New Roman" pitchFamily="18" charset="0"/>
                <a:cs typeface="Times New Roman" pitchFamily="18" charset="0"/>
              </a:rPr>
              <a:t>de înţeles; </a:t>
            </a:r>
            <a:endParaRPr lang="en-US" sz="1000" b="1" dirty="0">
              <a:latin typeface="Times New Roman" pitchFamily="18" charset="0"/>
              <a:cs typeface="Times New Roman" pitchFamily="18" charset="0"/>
            </a:endParaRPr>
          </a:p>
          <a:p>
            <a:pPr algn="ctr">
              <a:lnSpc>
                <a:spcPts val="815"/>
              </a:lnSpc>
              <a:spcBef>
                <a:spcPts val="445"/>
              </a:spcBef>
            </a:pPr>
            <a:r>
              <a:rPr lang="ro-RO" sz="1000" b="1" dirty="0" smtClean="0">
                <a:latin typeface="Times New Roman" pitchFamily="18" charset="0"/>
                <a:cs typeface="Times New Roman" pitchFamily="18" charset="0"/>
              </a:rPr>
              <a:t>respectaţi </a:t>
            </a:r>
            <a:r>
              <a:rPr lang="ro-RO" sz="1000" b="1" dirty="0">
                <a:latin typeface="Times New Roman" pitchFamily="18" charset="0"/>
                <a:cs typeface="Times New Roman" pitchFamily="18" charset="0"/>
              </a:rPr>
              <a:t>tăcerea</a:t>
            </a:r>
            <a:endParaRPr lang="en-US" sz="1000" b="1" dirty="0">
              <a:latin typeface="Times New Roman" pitchFamily="18" charset="0"/>
              <a:cs typeface="Times New Roman" pitchFamily="18" charset="0"/>
            </a:endParaRPr>
          </a:p>
          <a:p>
            <a:pPr algn="ctr">
              <a:lnSpc>
                <a:spcPts val="815"/>
              </a:lnSpc>
              <a:spcBef>
                <a:spcPts val="445"/>
              </a:spcBef>
            </a:pPr>
            <a:r>
              <a:rPr lang="ro-RO" sz="1000" b="1" dirty="0" smtClean="0">
                <a:latin typeface="Times New Roman" pitchFamily="18" charset="0"/>
                <a:cs typeface="Times New Roman" pitchFamily="18" charset="0"/>
              </a:rPr>
              <a:t>acceptaţi </a:t>
            </a:r>
            <a:r>
              <a:rPr lang="ro-RO" sz="1000" b="1" dirty="0">
                <a:latin typeface="Times New Roman" pitchFamily="18" charset="0"/>
                <a:cs typeface="Times New Roman" pitchFamily="18" charset="0"/>
              </a:rPr>
              <a:t>felul în care se simt şi ceea ce vă comunică despre evenimentul traumatic, ex</a:t>
            </a:r>
            <a:r>
              <a:rPr lang="ro-RO" sz="1000" b="1" dirty="0" smtClean="0">
                <a:latin typeface="Times New Roman" pitchFamily="18" charset="0"/>
                <a:cs typeface="Times New Roman" pitchFamily="18" charset="0"/>
              </a:rPr>
              <a:t>.</a:t>
            </a:r>
            <a:r>
              <a:rPr lang="en-US" sz="1000" b="1" dirty="0" smtClean="0">
                <a:latin typeface="Times New Roman" pitchFamily="18" charset="0"/>
                <a:cs typeface="Times New Roman" pitchFamily="18" charset="0"/>
              </a:rPr>
              <a:t> </a:t>
            </a:r>
            <a:r>
              <a:rPr lang="ro-RO" sz="1000" b="1" dirty="0" smtClean="0">
                <a:latin typeface="Times New Roman" pitchFamily="18" charset="0"/>
                <a:cs typeface="Times New Roman" pitchFamily="18" charset="0"/>
              </a:rPr>
              <a:t>“</a:t>
            </a:r>
            <a:r>
              <a:rPr lang="ro-RO" sz="1000" b="1" dirty="0">
                <a:latin typeface="Times New Roman" pitchFamily="18" charset="0"/>
                <a:cs typeface="Times New Roman" pitchFamily="18" charset="0"/>
              </a:rPr>
              <a:t>Îmi pare rău. Îmi închipui cum te simţi.”</a:t>
            </a:r>
            <a:endParaRPr lang="en-US" sz="1000" b="1" dirty="0">
              <a:latin typeface="Times New Roman" pitchFamily="18" charset="0"/>
              <a:cs typeface="Times New Roman" pitchFamily="18" charset="0"/>
            </a:endParaRPr>
          </a:p>
          <a:p>
            <a:pPr algn="ctr">
              <a:lnSpc>
                <a:spcPts val="815"/>
              </a:lnSpc>
              <a:spcBef>
                <a:spcPts val="445"/>
              </a:spcBef>
            </a:pPr>
            <a:r>
              <a:rPr lang="ro-RO" sz="1000" b="1" dirty="0" smtClean="0">
                <a:latin typeface="Times New Roman" pitchFamily="18" charset="0"/>
                <a:cs typeface="Times New Roman" pitchFamily="18" charset="0"/>
              </a:rPr>
              <a:t>aprobaţi </a:t>
            </a:r>
            <a:r>
              <a:rPr lang="ro-RO" sz="1000" b="1" dirty="0">
                <a:latin typeface="Times New Roman" pitchFamily="18" charset="0"/>
                <a:cs typeface="Times New Roman" pitchFamily="18" charset="0"/>
              </a:rPr>
              <a:t>punctele forte ale persoanei şi felul în care s-a descurcat</a:t>
            </a:r>
            <a:r>
              <a:rPr lang="ro-RO" sz="1000" b="1" dirty="0" smtClean="0">
                <a:latin typeface="Times New Roman" pitchFamily="18" charset="0"/>
                <a:cs typeface="Times New Roman" pitchFamily="18" charset="0"/>
              </a:rPr>
              <a:t>.</a:t>
            </a:r>
            <a:endParaRPr lang="en-US" sz="1000" b="1" dirty="0">
              <a:latin typeface="Times New Roman" pitchFamily="18" charset="0"/>
              <a:cs typeface="Times New Roman" pitchFamily="18" charset="0"/>
            </a:endParaRPr>
          </a:p>
        </p:txBody>
      </p:sp>
      <p:sp>
        <p:nvSpPr>
          <p:cNvPr id="30" name="Text Placeholder 67"/>
          <p:cNvSpPr>
            <a:spLocks noGrp="1"/>
          </p:cNvSpPr>
          <p:nvPr>
            <p:ph type="body" sz="quarter" idx="4294967295"/>
          </p:nvPr>
        </p:nvSpPr>
        <p:spPr>
          <a:xfrm>
            <a:off x="500034" y="571480"/>
            <a:ext cx="2157308" cy="284379"/>
          </a:xfrm>
          <a:prstGeom prst="rect">
            <a:avLst/>
          </a:prstGeom>
        </p:spPr>
        <p:txBody>
          <a:bodyPr lIns="67766" tIns="33883" rIns="67766" bIns="33883">
            <a:noAutofit/>
          </a:bodyPr>
          <a:lstStyle/>
          <a:p>
            <a:pPr marL="0" indent="0" algn="ctr">
              <a:buNone/>
            </a:pPr>
            <a:r>
              <a:rPr lang="ro-RO" sz="1200" b="1" dirty="0">
                <a:solidFill>
                  <a:srgbClr val="C00000"/>
                </a:solidFill>
                <a:latin typeface="Times New Roman" panose="02020603050405020304" pitchFamily="18" charset="0"/>
                <a:cs typeface="Times New Roman" panose="02020603050405020304" pitchFamily="18" charset="0"/>
              </a:rPr>
              <a:t>PAP </a:t>
            </a:r>
            <a:r>
              <a:rPr lang="ro-RO" sz="1200" b="1" dirty="0" smtClean="0">
                <a:solidFill>
                  <a:srgbClr val="C00000"/>
                </a:solidFill>
                <a:latin typeface="Times New Roman" panose="02020603050405020304" pitchFamily="18" charset="0"/>
                <a:cs typeface="Times New Roman" panose="02020603050405020304" pitchFamily="18" charset="0"/>
              </a:rPr>
              <a:t> în </a:t>
            </a:r>
            <a:r>
              <a:rPr lang="ro-RO" sz="1200" b="1" dirty="0">
                <a:solidFill>
                  <a:srgbClr val="C00000"/>
                </a:solidFill>
                <a:latin typeface="Times New Roman" panose="02020603050405020304" pitchFamily="18" charset="0"/>
                <a:cs typeface="Times New Roman" panose="02020603050405020304" pitchFamily="18" charset="0"/>
              </a:rPr>
              <a:t>stresul traumatic </a:t>
            </a:r>
            <a:r>
              <a:rPr lang="ro-RO" sz="1200" b="1" dirty="0" smtClean="0">
                <a:solidFill>
                  <a:srgbClr val="C00000"/>
                </a:solidFill>
                <a:latin typeface="Times New Roman" panose="02020603050405020304" pitchFamily="18" charset="0"/>
                <a:cs typeface="Times New Roman" panose="02020603050405020304" pitchFamily="18" charset="0"/>
              </a:rPr>
              <a:t>urmăreşte</a:t>
            </a:r>
            <a:endParaRPr lang="en-US" sz="1200" b="1" dirty="0">
              <a:solidFill>
                <a:srgbClr val="C00000"/>
              </a:solidFill>
              <a:latin typeface="Times New Roman" panose="02020603050405020304" pitchFamily="18" charset="0"/>
              <a:cs typeface="Times New Roman" panose="02020603050405020304" pitchFamily="18" charset="0"/>
            </a:endParaRPr>
          </a:p>
        </p:txBody>
      </p:sp>
      <p:sp>
        <p:nvSpPr>
          <p:cNvPr id="31" name="Text Placeholder 9"/>
          <p:cNvSpPr>
            <a:spLocks noGrp="1"/>
          </p:cNvSpPr>
          <p:nvPr>
            <p:ph type="body" sz="quarter" idx="4294967295"/>
          </p:nvPr>
        </p:nvSpPr>
        <p:spPr>
          <a:xfrm>
            <a:off x="427767" y="3577116"/>
            <a:ext cx="2144683" cy="209165"/>
          </a:xfrm>
          <a:prstGeom prst="rect">
            <a:avLst/>
          </a:prstGeom>
        </p:spPr>
        <p:txBody>
          <a:bodyPr lIns="67766" tIns="33883" rIns="67766" bIns="33883">
            <a:noAutofit/>
          </a:bodyPr>
          <a:lstStyle/>
          <a:p>
            <a:pPr marL="0" indent="0" algn="ctr">
              <a:buNone/>
            </a:pPr>
            <a:r>
              <a:rPr lang="ro-RO" sz="1200" b="1" dirty="0">
                <a:solidFill>
                  <a:srgbClr val="C00000"/>
                </a:solidFill>
                <a:latin typeface="Times New Roman" panose="02020603050405020304" pitchFamily="18" charset="0"/>
                <a:cs typeface="Times New Roman" panose="02020603050405020304" pitchFamily="18" charset="0"/>
              </a:rPr>
              <a:t>PAP </a:t>
            </a:r>
            <a:r>
              <a:rPr lang="ro-RO" sz="1200" b="1" dirty="0" smtClean="0">
                <a:solidFill>
                  <a:srgbClr val="C00000"/>
                </a:solidFill>
                <a:latin typeface="Times New Roman" panose="02020603050405020304" pitchFamily="18" charset="0"/>
                <a:cs typeface="Times New Roman" panose="02020603050405020304" pitchFamily="18" charset="0"/>
              </a:rPr>
              <a:t> în </a:t>
            </a:r>
            <a:r>
              <a:rPr lang="ro-RO" sz="1200" b="1" dirty="0">
                <a:solidFill>
                  <a:srgbClr val="C00000"/>
                </a:solidFill>
                <a:latin typeface="Times New Roman" panose="02020603050405020304" pitchFamily="18" charset="0"/>
                <a:cs typeface="Times New Roman" panose="02020603050405020304" pitchFamily="18" charset="0"/>
              </a:rPr>
              <a:t>stresul traumatic se </a:t>
            </a:r>
            <a:r>
              <a:rPr lang="ro-RO" sz="1200" b="1" dirty="0" smtClean="0">
                <a:solidFill>
                  <a:srgbClr val="C00000"/>
                </a:solidFill>
                <a:latin typeface="Times New Roman" panose="02020603050405020304" pitchFamily="18" charset="0"/>
                <a:cs typeface="Times New Roman" panose="02020603050405020304" pitchFamily="18" charset="0"/>
              </a:rPr>
              <a:t>realizează</a:t>
            </a:r>
            <a:endParaRPr lang="en-US" sz="1200" b="1" dirty="0">
              <a:solidFill>
                <a:srgbClr val="C00000"/>
              </a:solidFill>
            </a:endParaRPr>
          </a:p>
        </p:txBody>
      </p:sp>
      <p:sp>
        <p:nvSpPr>
          <p:cNvPr id="32" name="Text Placeholder 10"/>
          <p:cNvSpPr>
            <a:spLocks noGrp="1"/>
          </p:cNvSpPr>
          <p:nvPr>
            <p:ph type="body" sz="quarter" idx="4294967295"/>
          </p:nvPr>
        </p:nvSpPr>
        <p:spPr>
          <a:xfrm>
            <a:off x="142844" y="4000504"/>
            <a:ext cx="2643206" cy="2000264"/>
          </a:xfrm>
          <a:prstGeom prst="rect">
            <a:avLst/>
          </a:prstGeom>
        </p:spPr>
        <p:txBody>
          <a:bodyPr lIns="67766" tIns="33883" rIns="67766" bIns="33883">
            <a:noAutofit/>
          </a:bodyPr>
          <a:lstStyle/>
          <a:p>
            <a:pPr algn="ctr">
              <a:lnSpc>
                <a:spcPts val="815"/>
              </a:lnSpc>
              <a:spcBef>
                <a:spcPts val="445"/>
              </a:spcBef>
              <a:buFont typeface="Wingdings" panose="05000000000000000000" pitchFamily="2" charset="2"/>
              <a:buChar char="ü"/>
            </a:pPr>
            <a:r>
              <a:rPr lang="ro-RO" sz="1000" b="1" dirty="0" smtClean="0">
                <a:latin typeface="Times New Roman" panose="02020603050405020304" pitchFamily="18" charset="0"/>
                <a:ea typeface="Calibri" panose="020F0502020204030204" pitchFamily="34" charset="0"/>
                <a:cs typeface="Times New Roman" panose="02020603050405020304" pitchFamily="18" charset="0"/>
              </a:rPr>
              <a:t>intr-o manieră non-intruzivă, plină de compasiune si inţelegere;</a:t>
            </a:r>
          </a:p>
          <a:p>
            <a:pPr algn="ctr">
              <a:lnSpc>
                <a:spcPts val="815"/>
              </a:lnSpc>
              <a:spcBef>
                <a:spcPts val="445"/>
              </a:spcBef>
              <a:buFont typeface="Wingdings" panose="05000000000000000000" pitchFamily="2" charset="2"/>
              <a:buChar char="ü"/>
            </a:pPr>
            <a:r>
              <a:rPr lang="ro-RO" sz="1000" b="1" dirty="0" smtClean="0">
                <a:latin typeface="Times New Roman" panose="02020603050405020304" pitchFamily="18" charset="0"/>
                <a:ea typeface="Calibri" panose="020F0502020204030204" pitchFamily="34" charset="0"/>
                <a:cs typeface="Times New Roman" panose="02020603050405020304" pitchFamily="18" charset="0"/>
              </a:rPr>
              <a:t>prin plasarea </a:t>
            </a:r>
            <a:r>
              <a:rPr lang="ro-RO" sz="1000" b="1" dirty="0" smtClean="0">
                <a:latin typeface="Times New Roman" panose="02020603050405020304" pitchFamily="18" charset="0"/>
                <a:ea typeface="Calibri" panose="020F0502020204030204" pitchFamily="34" charset="0"/>
                <a:cs typeface="Times New Roman" panose="02020603050405020304" pitchFamily="18" charset="0"/>
              </a:rPr>
              <a:t>persoanelor </a:t>
            </a:r>
            <a:r>
              <a:rPr lang="ro-RO" sz="1000" b="1" dirty="0" smtClean="0">
                <a:latin typeface="Times New Roman" panose="02020603050405020304" pitchFamily="18" charset="0"/>
                <a:ea typeface="Calibri" panose="020F0502020204030204" pitchFamily="34" charset="0"/>
                <a:cs typeface="Times New Roman" panose="02020603050405020304" pitchFamily="18" charset="0"/>
              </a:rPr>
              <a:t>intr-un mediu fizic si emoţional confortabil;</a:t>
            </a:r>
          </a:p>
          <a:p>
            <a:pPr algn="ctr">
              <a:lnSpc>
                <a:spcPts val="815"/>
              </a:lnSpc>
              <a:spcBef>
                <a:spcPts val="445"/>
              </a:spcBef>
              <a:buFont typeface="Wingdings" panose="05000000000000000000" pitchFamily="2" charset="2"/>
              <a:buChar char="ü"/>
            </a:pPr>
            <a:r>
              <a:rPr lang="ro-RO" sz="1000" b="1" dirty="0" smtClean="0">
                <a:latin typeface="Times New Roman" panose="02020603050405020304" pitchFamily="18" charset="0"/>
                <a:ea typeface="Calibri" panose="020F0502020204030204" pitchFamily="34" charset="0"/>
                <a:cs typeface="Times New Roman" panose="02020603050405020304" pitchFamily="18" charset="0"/>
              </a:rPr>
              <a:t>prin obţinerea de informaţii rapide si concrete despre ce simte, ce-l ingrijorează, ce nevoi are;</a:t>
            </a:r>
          </a:p>
          <a:p>
            <a:pPr algn="ctr">
              <a:lnSpc>
                <a:spcPts val="815"/>
              </a:lnSpc>
              <a:spcBef>
                <a:spcPts val="445"/>
              </a:spcBef>
              <a:buFont typeface="Wingdings" panose="05000000000000000000" pitchFamily="2" charset="2"/>
              <a:buChar char="ü"/>
            </a:pPr>
            <a:r>
              <a:rPr lang="ro-RO" sz="1000" b="1" dirty="0" smtClean="0">
                <a:latin typeface="Times New Roman" panose="02020603050405020304" pitchFamily="18" charset="0"/>
                <a:ea typeface="Calibri" panose="020F0502020204030204" pitchFamily="34" charset="0"/>
                <a:cs typeface="Times New Roman" panose="02020603050405020304" pitchFamily="18" charset="0"/>
              </a:rPr>
              <a:t>prin incurajarea </a:t>
            </a:r>
            <a:r>
              <a:rPr lang="ro-RO" sz="1000" b="1" dirty="0" smtClean="0">
                <a:latin typeface="Times New Roman" panose="02020603050405020304" pitchFamily="18" charset="0"/>
                <a:ea typeface="Calibri" panose="020F0502020204030204" pitchFamily="34" charset="0"/>
                <a:cs typeface="Times New Roman" panose="02020603050405020304" pitchFamily="18" charset="0"/>
              </a:rPr>
              <a:t>persoanelor </a:t>
            </a:r>
            <a:r>
              <a:rPr lang="ro-RO" sz="1000" b="1" dirty="0" smtClean="0">
                <a:latin typeface="Times New Roman" panose="02020603050405020304" pitchFamily="18" charset="0"/>
                <a:ea typeface="Calibri" panose="020F0502020204030204" pitchFamily="34" charset="0"/>
                <a:cs typeface="Times New Roman" panose="02020603050405020304" pitchFamily="18" charset="0"/>
              </a:rPr>
              <a:t>să se implice in propria lor recuperare;</a:t>
            </a:r>
          </a:p>
          <a:p>
            <a:pPr algn="ctr">
              <a:lnSpc>
                <a:spcPts val="815"/>
              </a:lnSpc>
              <a:spcBef>
                <a:spcPts val="445"/>
              </a:spcBef>
              <a:buFont typeface="Wingdings" panose="05000000000000000000" pitchFamily="2" charset="2"/>
              <a:buChar char="ü"/>
            </a:pPr>
            <a:r>
              <a:rPr lang="ro-RO" sz="1000" b="1" dirty="0" smtClean="0">
                <a:latin typeface="Times New Roman" panose="02020603050405020304" pitchFamily="18" charset="0"/>
                <a:ea typeface="Calibri" panose="020F0502020204030204" pitchFamily="34" charset="0"/>
                <a:cs typeface="Times New Roman" panose="02020603050405020304" pitchFamily="18" charset="0"/>
              </a:rPr>
              <a:t>prin luarea in calcul a posibilităţii ca </a:t>
            </a:r>
            <a:r>
              <a:rPr lang="ro-RO" sz="1000" b="1" dirty="0" smtClean="0">
                <a:latin typeface="Times New Roman" panose="02020603050405020304" pitchFamily="18" charset="0"/>
                <a:ea typeface="Calibri" panose="020F0502020204030204" pitchFamily="34" charset="0"/>
                <a:cs typeface="Times New Roman" panose="02020603050405020304" pitchFamily="18" charset="0"/>
              </a:rPr>
              <a:t>unele persoane </a:t>
            </a:r>
            <a:r>
              <a:rPr lang="ro-RO" sz="1000" b="1" dirty="0" smtClean="0">
                <a:latin typeface="Times New Roman" panose="02020603050405020304" pitchFamily="18" charset="0"/>
                <a:ea typeface="Calibri" panose="020F0502020204030204" pitchFamily="34" charset="0"/>
                <a:cs typeface="Times New Roman" panose="02020603050405020304" pitchFamily="18" charset="0"/>
              </a:rPr>
              <a:t>să nu răspundă la PAP-ul acordat </a:t>
            </a:r>
            <a:r>
              <a:rPr lang="ro-RO" sz="1000" b="1" dirty="0" smtClean="0">
                <a:latin typeface="Times New Roman" panose="02020603050405020304" pitchFamily="18" charset="0"/>
                <a:ea typeface="Calibri" panose="020F0502020204030204" pitchFamily="34" charset="0"/>
                <a:cs typeface="Times New Roman" panose="02020603050405020304" pitchFamily="18" charset="0"/>
              </a:rPr>
              <a:t>de  lider </a:t>
            </a:r>
            <a:r>
              <a:rPr lang="ro-RO" sz="1000" b="1" dirty="0" smtClean="0">
                <a:latin typeface="Times New Roman" panose="02020603050405020304" pitchFamily="18" charset="0"/>
                <a:ea typeface="Calibri" panose="020F0502020204030204" pitchFamily="34" charset="0"/>
                <a:cs typeface="Times New Roman" panose="02020603050405020304" pitchFamily="18" charset="0"/>
              </a:rPr>
              <a:t>sau colegi si să aibă nevoie de o intervenţie specializată (medic, psiholog) după cel mult 72 de ore de la eveniment </a:t>
            </a:r>
            <a:r>
              <a:rPr lang="en-US" sz="1000" b="1" dirty="0" smtClean="0">
                <a:latin typeface="Times New Roman" panose="02020603050405020304" pitchFamily="18" charset="0"/>
                <a:ea typeface="Calibri" panose="020F0502020204030204" pitchFamily="34" charset="0"/>
                <a:cs typeface="Times New Roman" panose="02020603050405020304" pitchFamily="18" charset="0"/>
              </a:rPr>
              <a:t>;</a:t>
            </a:r>
            <a:endParaRPr lang="en-US" sz="1000" b="1" dirty="0">
              <a:latin typeface="Times New Roman" panose="02020603050405020304" pitchFamily="18" charset="0"/>
              <a:ea typeface="Calibri" panose="020F0502020204030204" pitchFamily="34" charset="0"/>
              <a:cs typeface="Times New Roman" panose="02020603050405020304" pitchFamily="18" charset="0"/>
            </a:endParaRPr>
          </a:p>
          <a:p>
            <a:pPr algn="ctr">
              <a:spcBef>
                <a:spcPts val="445"/>
              </a:spcBef>
            </a:pPr>
            <a:endParaRPr lang="en-US" sz="1000" b="1" dirty="0">
              <a:latin typeface="Times New Roman" panose="02020603050405020304" pitchFamily="18" charset="0"/>
              <a:cs typeface="Times New Roman" panose="02020603050405020304" pitchFamily="18" charset="0"/>
            </a:endParaRPr>
          </a:p>
        </p:txBody>
      </p:sp>
      <p:sp>
        <p:nvSpPr>
          <p:cNvPr id="33" name="Text Placeholder 11"/>
          <p:cNvSpPr>
            <a:spLocks noGrp="1"/>
          </p:cNvSpPr>
          <p:nvPr>
            <p:ph type="body" sz="quarter" idx="4294967295"/>
          </p:nvPr>
        </p:nvSpPr>
        <p:spPr>
          <a:xfrm>
            <a:off x="214282" y="1000108"/>
            <a:ext cx="2643205" cy="2583726"/>
          </a:xfrm>
          <a:prstGeom prst="rect">
            <a:avLst/>
          </a:prstGeom>
        </p:spPr>
        <p:txBody>
          <a:bodyPr lIns="67766" tIns="33883" rIns="67766" bIns="33883">
            <a:normAutofit fontScale="92500"/>
          </a:bodyPr>
          <a:lstStyle/>
          <a:p>
            <a:pPr algn="ctr">
              <a:lnSpc>
                <a:spcPts val="815"/>
              </a:lnSpc>
              <a:spcBef>
                <a:spcPts val="445"/>
              </a:spcBef>
              <a:buFont typeface="Wingdings" panose="05000000000000000000" pitchFamily="2" charset="2"/>
              <a:buChar char="ü"/>
            </a:pPr>
            <a:r>
              <a:rPr lang="ro-RO" sz="1100" b="1" dirty="0">
                <a:latin typeface="Times New Roman" panose="02020603050405020304" pitchFamily="18" charset="0"/>
                <a:ea typeface="Calibri" panose="020F0502020204030204" pitchFamily="34" charset="0"/>
                <a:cs typeface="Times New Roman" panose="02020603050405020304" pitchFamily="18" charset="0"/>
              </a:rPr>
              <a:t>crearea sentimentului de siguranţă prin transmiterea de mesaje clare că :</a:t>
            </a:r>
            <a:endParaRPr lang="en-US" sz="1100" b="1" dirty="0">
              <a:latin typeface="Times New Roman" panose="02020603050405020304" pitchFamily="18" charset="0"/>
              <a:ea typeface="Calibri" panose="020F0502020204030204" pitchFamily="34" charset="0"/>
              <a:cs typeface="Times New Roman" panose="02020603050405020304" pitchFamily="18" charset="0"/>
            </a:endParaRPr>
          </a:p>
          <a:p>
            <a:pPr marL="129415" lvl="2" indent="0" algn="ctr">
              <a:lnSpc>
                <a:spcPts val="815"/>
              </a:lnSpc>
              <a:spcBef>
                <a:spcPts val="445"/>
              </a:spcBef>
              <a:buNone/>
              <a:tabLst>
                <a:tab pos="129415" algn="l"/>
              </a:tabLst>
            </a:pPr>
            <a:r>
              <a:rPr lang="ro-RO" sz="1100" b="1" dirty="0" smtClean="0">
                <a:latin typeface="Times New Roman" panose="02020603050405020304" pitchFamily="18" charset="0"/>
                <a:ea typeface="Times New Roman" panose="02020603050405020304" pitchFamily="18" charset="0"/>
              </a:rPr>
              <a:t>a) probabilitatea ca un al doilea eveniment de acelaşi tip să se producă este redus şi </a:t>
            </a:r>
            <a:endParaRPr lang="en-US" sz="1100" b="1" dirty="0" smtClean="0">
              <a:latin typeface="Times New Roman" panose="02020603050405020304" pitchFamily="18" charset="0"/>
              <a:ea typeface="Times New Roman" panose="02020603050405020304" pitchFamily="18" charset="0"/>
            </a:endParaRPr>
          </a:p>
          <a:p>
            <a:pPr marL="129415" lvl="2" indent="0" algn="ctr">
              <a:lnSpc>
                <a:spcPts val="815"/>
              </a:lnSpc>
              <a:spcBef>
                <a:spcPts val="445"/>
              </a:spcBef>
              <a:buNone/>
              <a:tabLst>
                <a:tab pos="129415" algn="l"/>
              </a:tabLst>
            </a:pPr>
            <a:r>
              <a:rPr lang="ro-RO" sz="1100" b="1" dirty="0" smtClean="0">
                <a:latin typeface="Times New Roman" panose="02020603050405020304" pitchFamily="18" charset="0"/>
                <a:ea typeface="Times New Roman" panose="02020603050405020304" pitchFamily="18" charset="0"/>
              </a:rPr>
              <a:t>b) că nu sunt şi nu vor fi singuri;</a:t>
            </a:r>
            <a:endParaRPr lang="en-US" sz="1100" b="1" dirty="0" smtClean="0">
              <a:latin typeface="Times New Roman" panose="02020603050405020304" pitchFamily="18" charset="0"/>
              <a:ea typeface="Times New Roman" panose="02020603050405020304" pitchFamily="18" charset="0"/>
            </a:endParaRPr>
          </a:p>
          <a:p>
            <a:pPr algn="ctr">
              <a:lnSpc>
                <a:spcPts val="815"/>
              </a:lnSpc>
              <a:spcBef>
                <a:spcPts val="445"/>
              </a:spcBef>
              <a:buFont typeface="Wingdings" panose="05000000000000000000" pitchFamily="2" charset="2"/>
              <a:buChar char="ü"/>
            </a:pPr>
            <a:r>
              <a:rPr lang="ro-RO" sz="1100" b="1" dirty="0" smtClean="0">
                <a:latin typeface="Times New Roman" panose="02020603050405020304" pitchFamily="18" charset="0"/>
                <a:ea typeface="Calibri" panose="020F0502020204030204" pitchFamily="34" charset="0"/>
                <a:cs typeface="Times New Roman" panose="02020603050405020304" pitchFamily="18" charset="0"/>
              </a:rPr>
              <a:t>oferirea cu mult calm de informaţii cât mai detaliate cu privire</a:t>
            </a:r>
            <a:r>
              <a:rPr lang="en-US" sz="1100" b="1" dirty="0" smtClean="0">
                <a:latin typeface="Times New Roman" panose="02020603050405020304" pitchFamily="18" charset="0"/>
                <a:ea typeface="Calibri" panose="020F0502020204030204" pitchFamily="34" charset="0"/>
                <a:cs typeface="Times New Roman" panose="02020603050405020304" pitchFamily="18" charset="0"/>
              </a:rPr>
              <a:t> </a:t>
            </a:r>
            <a:r>
              <a:rPr lang="ro-RO" sz="1100" b="1" dirty="0" smtClean="0">
                <a:latin typeface="Times New Roman" panose="02020603050405020304" pitchFamily="18" charset="0"/>
                <a:ea typeface="Calibri" panose="020F0502020204030204" pitchFamily="34" charset="0"/>
                <a:cs typeface="Times New Roman" panose="02020603050405020304" pitchFamily="18" charset="0"/>
              </a:rPr>
              <a:t>la ce s-a intâmplat;</a:t>
            </a:r>
            <a:endParaRPr lang="en-US" sz="1100" b="1" dirty="0" smtClean="0">
              <a:latin typeface="Times New Roman" panose="02020603050405020304" pitchFamily="18" charset="0"/>
              <a:ea typeface="Calibri" panose="020F0502020204030204" pitchFamily="34" charset="0"/>
              <a:cs typeface="Times New Roman" panose="02020603050405020304" pitchFamily="18" charset="0"/>
            </a:endParaRPr>
          </a:p>
          <a:p>
            <a:pPr algn="ctr">
              <a:lnSpc>
                <a:spcPts val="815"/>
              </a:lnSpc>
              <a:spcBef>
                <a:spcPts val="445"/>
              </a:spcBef>
              <a:buFont typeface="Wingdings" panose="05000000000000000000" pitchFamily="2" charset="2"/>
              <a:buChar char="ü"/>
            </a:pPr>
            <a:r>
              <a:rPr lang="ro-RO" sz="1100" b="1" dirty="0" smtClean="0">
                <a:latin typeface="Times New Roman" panose="02020603050405020304" pitchFamily="18" charset="0"/>
                <a:ea typeface="Calibri" panose="020F0502020204030204" pitchFamily="34" charset="0"/>
                <a:cs typeface="Times New Roman" panose="02020603050405020304" pitchFamily="18" charset="0"/>
              </a:rPr>
              <a:t>păstrarea </a:t>
            </a:r>
            <a:r>
              <a:rPr lang="ro-RO" sz="1100" b="1" dirty="0">
                <a:latin typeface="Times New Roman" panose="02020603050405020304" pitchFamily="18" charset="0"/>
                <a:ea typeface="Calibri" panose="020F0502020204030204" pitchFamily="34" charset="0"/>
                <a:cs typeface="Times New Roman" panose="02020603050405020304" pitchFamily="18" charset="0"/>
              </a:rPr>
              <a:t>permanentă a legăturii cu si intre </a:t>
            </a:r>
            <a:r>
              <a:rPr lang="ro-RO" sz="1100" b="1" dirty="0" smtClean="0">
                <a:latin typeface="Times New Roman" panose="02020603050405020304" pitchFamily="18" charset="0"/>
                <a:ea typeface="Calibri" panose="020F0502020204030204" pitchFamily="34" charset="0"/>
                <a:cs typeface="Times New Roman" panose="02020603050405020304" pitchFamily="18" charset="0"/>
              </a:rPr>
              <a:t> persoanele </a:t>
            </a:r>
            <a:r>
              <a:rPr lang="ro-RO" sz="1100" b="1" dirty="0">
                <a:latin typeface="Times New Roman" panose="02020603050405020304" pitchFamily="18" charset="0"/>
                <a:ea typeface="Calibri" panose="020F0502020204030204" pitchFamily="34" charset="0"/>
                <a:cs typeface="Times New Roman" panose="02020603050405020304" pitchFamily="18" charset="0"/>
              </a:rPr>
              <a:t>care au trecut printr-un eveniment traumatic;</a:t>
            </a:r>
            <a:endParaRPr lang="en-US" sz="1100" b="1" dirty="0">
              <a:latin typeface="Times New Roman" panose="02020603050405020304" pitchFamily="18" charset="0"/>
              <a:ea typeface="Calibri" panose="020F0502020204030204" pitchFamily="34" charset="0"/>
              <a:cs typeface="Times New Roman" panose="02020603050405020304" pitchFamily="18" charset="0"/>
            </a:endParaRPr>
          </a:p>
          <a:p>
            <a:pPr algn="ctr">
              <a:lnSpc>
                <a:spcPts val="815"/>
              </a:lnSpc>
              <a:spcBef>
                <a:spcPts val="445"/>
              </a:spcBef>
              <a:buFont typeface="Wingdings" panose="05000000000000000000" pitchFamily="2" charset="2"/>
              <a:buChar char="ü"/>
            </a:pPr>
            <a:r>
              <a:rPr lang="ro-RO" sz="1100" b="1" dirty="0">
                <a:latin typeface="Times New Roman" panose="02020603050405020304" pitchFamily="18" charset="0"/>
                <a:ea typeface="Calibri" panose="020F0502020204030204" pitchFamily="34" charset="0"/>
                <a:cs typeface="Times New Roman" panose="02020603050405020304" pitchFamily="18" charset="0"/>
              </a:rPr>
              <a:t>restabilirea increderii in sine a </a:t>
            </a:r>
            <a:r>
              <a:rPr lang="ro-RO" sz="1100" b="1" dirty="0" smtClean="0">
                <a:latin typeface="Times New Roman" panose="02020603050405020304" pitchFamily="18" charset="0"/>
                <a:ea typeface="Calibri" panose="020F0502020204030204" pitchFamily="34" charset="0"/>
                <a:cs typeface="Times New Roman" panose="02020603050405020304" pitchFamily="18" charset="0"/>
              </a:rPr>
              <a:t>persoanelor </a:t>
            </a:r>
            <a:r>
              <a:rPr lang="ro-RO" sz="1100" b="1" dirty="0">
                <a:latin typeface="Times New Roman" panose="02020603050405020304" pitchFamily="18" charset="0"/>
                <a:ea typeface="Calibri" panose="020F0502020204030204" pitchFamily="34" charset="0"/>
                <a:cs typeface="Times New Roman" panose="02020603050405020304" pitchFamily="18" charset="0"/>
              </a:rPr>
              <a:t>prin a le aduce aminte punctele tari ale fiecăruia;</a:t>
            </a:r>
            <a:endParaRPr lang="en-US" sz="1100" b="1" dirty="0">
              <a:latin typeface="Times New Roman" panose="02020603050405020304" pitchFamily="18" charset="0"/>
              <a:ea typeface="Calibri" panose="020F0502020204030204" pitchFamily="34" charset="0"/>
              <a:cs typeface="Times New Roman" panose="02020603050405020304" pitchFamily="18" charset="0"/>
            </a:endParaRPr>
          </a:p>
          <a:p>
            <a:pPr algn="ctr">
              <a:lnSpc>
                <a:spcPts val="815"/>
              </a:lnSpc>
              <a:spcBef>
                <a:spcPts val="445"/>
              </a:spcBef>
              <a:buFont typeface="Wingdings" panose="05000000000000000000" pitchFamily="2" charset="2"/>
              <a:buChar char="ü"/>
            </a:pPr>
            <a:r>
              <a:rPr lang="ro-RO" sz="1100" b="1" dirty="0">
                <a:latin typeface="Times New Roman" panose="02020603050405020304" pitchFamily="18" charset="0"/>
                <a:ea typeface="Calibri" panose="020F0502020204030204" pitchFamily="34" charset="0"/>
                <a:cs typeface="Times New Roman" panose="02020603050405020304" pitchFamily="18" charset="0"/>
              </a:rPr>
              <a:t>acordarea particularizată a PAP </a:t>
            </a:r>
            <a:r>
              <a:rPr lang="ro-RO" sz="1100" b="1" dirty="0" smtClean="0">
                <a:latin typeface="Times New Roman" panose="02020603050405020304" pitchFamily="18" charset="0"/>
                <a:ea typeface="Calibri" panose="020F0502020204030204" pitchFamily="34" charset="0"/>
                <a:cs typeface="Times New Roman" panose="02020603050405020304" pitchFamily="18" charset="0"/>
              </a:rPr>
              <a:t>in </a:t>
            </a:r>
            <a:r>
              <a:rPr lang="ro-RO" sz="1100" b="1" dirty="0">
                <a:latin typeface="Times New Roman" panose="02020603050405020304" pitchFamily="18" charset="0"/>
                <a:ea typeface="Calibri" panose="020F0502020204030204" pitchFamily="34" charset="0"/>
                <a:cs typeface="Times New Roman" panose="02020603050405020304" pitchFamily="18" charset="0"/>
              </a:rPr>
              <a:t>funcţie de:</a:t>
            </a:r>
            <a:endParaRPr lang="en-US" sz="1100" b="1" dirty="0">
              <a:latin typeface="Times New Roman" panose="02020603050405020304" pitchFamily="18" charset="0"/>
              <a:ea typeface="Calibri" panose="020F0502020204030204" pitchFamily="34" charset="0"/>
              <a:cs typeface="Times New Roman" panose="02020603050405020304" pitchFamily="18" charset="0"/>
            </a:endParaRPr>
          </a:p>
          <a:p>
            <a:pPr marL="129415" indent="0" algn="ctr">
              <a:lnSpc>
                <a:spcPts val="815"/>
              </a:lnSpc>
              <a:spcBef>
                <a:spcPts val="445"/>
              </a:spcBef>
              <a:buNone/>
            </a:pPr>
            <a:r>
              <a:rPr lang="it-IT" sz="1100" b="1" dirty="0">
                <a:latin typeface="Times New Roman" panose="02020603050405020304" pitchFamily="18" charset="0"/>
                <a:ea typeface="Times New Roman" panose="02020603050405020304" pitchFamily="18" charset="0"/>
              </a:rPr>
              <a:t>a</a:t>
            </a:r>
            <a:r>
              <a:rPr lang="it-IT" sz="1100" b="1" dirty="0" smtClean="0">
                <a:latin typeface="Times New Roman" panose="02020603050405020304" pitchFamily="18" charset="0"/>
                <a:ea typeface="Times New Roman" panose="02020603050405020304" pitchFamily="18" charset="0"/>
              </a:rPr>
              <a:t>)</a:t>
            </a:r>
            <a:r>
              <a:rPr lang="ro-RO" sz="1100" b="1" dirty="0" smtClean="0">
                <a:latin typeface="Times New Roman" panose="02020603050405020304" pitchFamily="18" charset="0"/>
                <a:ea typeface="Times New Roman" panose="02020603050405020304" pitchFamily="18" charset="0"/>
              </a:rPr>
              <a:t> carateristicile </a:t>
            </a:r>
            <a:r>
              <a:rPr lang="ro-RO" sz="1100" b="1" dirty="0">
                <a:latin typeface="Times New Roman" panose="02020603050405020304" pitchFamily="18" charset="0"/>
                <a:ea typeface="Times New Roman" panose="02020603050405020304" pitchFamily="18" charset="0"/>
              </a:rPr>
              <a:t>psihologice ale </a:t>
            </a:r>
            <a:r>
              <a:rPr lang="ro-RO" sz="1100" b="1" dirty="0" smtClean="0">
                <a:latin typeface="Times New Roman" panose="02020603050405020304" pitchFamily="18" charset="0"/>
                <a:ea typeface="Times New Roman" panose="02020603050405020304" pitchFamily="18" charset="0"/>
              </a:rPr>
              <a:t>fiecărui</a:t>
            </a:r>
            <a:r>
              <a:rPr lang="it-IT" sz="1100" b="1" dirty="0" smtClean="0">
                <a:latin typeface="Times New Roman" panose="02020603050405020304" pitchFamily="18" charset="0"/>
                <a:ea typeface="Times New Roman" panose="02020603050405020304" pitchFamily="18" charset="0"/>
              </a:rPr>
              <a:t>;</a:t>
            </a:r>
            <a:endParaRPr lang="en-US" sz="1100" b="1" dirty="0">
              <a:latin typeface="Times New Roman" panose="02020603050405020304" pitchFamily="18" charset="0"/>
              <a:ea typeface="Times New Roman" panose="02020603050405020304" pitchFamily="18" charset="0"/>
            </a:endParaRPr>
          </a:p>
          <a:p>
            <a:pPr marL="129415" indent="0" algn="ctr">
              <a:lnSpc>
                <a:spcPts val="815"/>
              </a:lnSpc>
              <a:spcBef>
                <a:spcPts val="445"/>
              </a:spcBef>
              <a:buNone/>
            </a:pPr>
            <a:r>
              <a:rPr lang="ro-RO" sz="1100" b="1" dirty="0">
                <a:latin typeface="Times New Roman" panose="02020603050405020304" pitchFamily="18" charset="0"/>
                <a:ea typeface="Times New Roman" panose="02020603050405020304" pitchFamily="18" charset="0"/>
              </a:rPr>
              <a:t>b</a:t>
            </a:r>
            <a:r>
              <a:rPr lang="ro-RO" sz="1100" b="1" dirty="0" smtClean="0">
                <a:latin typeface="Times New Roman" panose="02020603050405020304" pitchFamily="18" charset="0"/>
                <a:ea typeface="Times New Roman" panose="02020603050405020304" pitchFamily="18" charset="0"/>
              </a:rPr>
              <a:t>) şi </a:t>
            </a:r>
            <a:r>
              <a:rPr lang="ro-RO" sz="1100" b="1" dirty="0">
                <a:latin typeface="Times New Roman" panose="02020603050405020304" pitchFamily="18" charset="0"/>
                <a:ea typeface="Times New Roman" panose="02020603050405020304" pitchFamily="18" charset="0"/>
              </a:rPr>
              <a:t>de reacţiile pe care le dezvoltă in raport cu evenimentul;</a:t>
            </a:r>
            <a:endParaRPr lang="en-US" sz="1100" b="1" dirty="0">
              <a:latin typeface="Times New Roman" panose="02020603050405020304" pitchFamily="18" charset="0"/>
              <a:ea typeface="Times New Roman" panose="02020603050405020304" pitchFamily="18" charset="0"/>
            </a:endParaRPr>
          </a:p>
          <a:p>
            <a:pPr>
              <a:lnSpc>
                <a:spcPts val="815"/>
              </a:lnSpc>
              <a:spcBef>
                <a:spcPts val="445"/>
              </a:spcBef>
            </a:pPr>
            <a:endParaRPr lang="en-US" sz="900" dirty="0"/>
          </a:p>
        </p:txBody>
      </p:sp>
      <p:sp>
        <p:nvSpPr>
          <p:cNvPr id="34" name="Text Placeholder 14"/>
          <p:cNvSpPr>
            <a:spLocks noGrp="1"/>
          </p:cNvSpPr>
          <p:nvPr>
            <p:ph type="body" sz="quarter" idx="13"/>
          </p:nvPr>
        </p:nvSpPr>
        <p:spPr>
          <a:xfrm>
            <a:off x="6492875" y="4934412"/>
            <a:ext cx="2226829" cy="1113584"/>
          </a:xfrm>
        </p:spPr>
        <p:txBody>
          <a:bodyPr/>
          <a:lstStyle/>
          <a:p>
            <a:r>
              <a:rPr lang="ro-RO" sz="1500" b="1" smtClean="0">
                <a:solidFill>
                  <a:schemeClr val="tx1"/>
                </a:solidFill>
                <a:latin typeface="Times New Roman" panose="02020603050405020304" pitchFamily="18" charset="0"/>
                <a:cs typeface="Times New Roman" panose="02020603050405020304" pitchFamily="18" charset="0"/>
              </a:rPr>
              <a:t>Tehnici de grup pentru reducerea stresului</a:t>
            </a:r>
            <a:endParaRPr lang="ro-RO" sz="1500" b="1">
              <a:solidFill>
                <a:schemeClr val="tx1"/>
              </a:solidFill>
              <a:latin typeface="Times New Roman" panose="02020603050405020304" pitchFamily="18" charset="0"/>
              <a:cs typeface="Times New Roman" panose="02020603050405020304" pitchFamily="18" charset="0"/>
            </a:endParaRPr>
          </a:p>
        </p:txBody>
      </p:sp>
      <p:pic>
        <p:nvPicPr>
          <p:cNvPr id="2050" name="Picture 2" descr="ANd9GcSmAcmQCuFNqNoI5j37rFyIR29S1weZ1r7egHjmO4cjpWbFZzlD"/>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215074" y="2357430"/>
            <a:ext cx="2786082" cy="21431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7426968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27"/>
          <p:cNvSpPr>
            <a:spLocks noGrp="1"/>
          </p:cNvSpPr>
          <p:nvPr>
            <p:ph type="body" sz="quarter" idx="21"/>
          </p:nvPr>
        </p:nvSpPr>
        <p:spPr>
          <a:xfrm>
            <a:off x="6534847" y="620312"/>
            <a:ext cx="2241068" cy="736985"/>
          </a:xfrm>
        </p:spPr>
        <p:txBody>
          <a:bodyPr/>
          <a:lstStyle/>
          <a:p>
            <a:pPr algn="ctr"/>
            <a:endParaRPr lang="ro-RO" b="1" dirty="0" smtClean="0">
              <a:solidFill>
                <a:srgbClr val="C00000"/>
              </a:solidFill>
              <a:latin typeface="Times New Roman" pitchFamily="18" charset="0"/>
              <a:cs typeface="Times New Roman" pitchFamily="18" charset="0"/>
            </a:endParaRPr>
          </a:p>
          <a:p>
            <a:pPr algn="ctr"/>
            <a:r>
              <a:rPr lang="en-US" b="1" dirty="0" smtClean="0">
                <a:solidFill>
                  <a:srgbClr val="C00000"/>
                </a:solidFill>
                <a:latin typeface="Times New Roman" pitchFamily="18" charset="0"/>
                <a:cs typeface="Times New Roman" pitchFamily="18" charset="0"/>
              </a:rPr>
              <a:t>PAP</a:t>
            </a:r>
            <a:r>
              <a:rPr lang="ro-RO" b="1" dirty="0" smtClean="0">
                <a:solidFill>
                  <a:srgbClr val="C00000"/>
                </a:solidFill>
                <a:latin typeface="Times New Roman" pitchFamily="18" charset="0"/>
                <a:cs typeface="Times New Roman" pitchFamily="18" charset="0"/>
              </a:rPr>
              <a:t> </a:t>
            </a:r>
            <a:r>
              <a:rPr lang="en-US" b="1" dirty="0" smtClean="0">
                <a:solidFill>
                  <a:srgbClr val="C00000"/>
                </a:solidFill>
                <a:latin typeface="Times New Roman" pitchFamily="18" charset="0"/>
                <a:cs typeface="Times New Roman" pitchFamily="18" charset="0"/>
              </a:rPr>
              <a:t> </a:t>
            </a:r>
            <a:r>
              <a:rPr lang="en-US" b="1" dirty="0" smtClean="0">
                <a:solidFill>
                  <a:srgbClr val="C00000"/>
                </a:solidFill>
                <a:latin typeface="Times New Roman" pitchFamily="18" charset="0"/>
                <a:cs typeface="Times New Roman" pitchFamily="18" charset="0"/>
              </a:rPr>
              <a:t>in </a:t>
            </a:r>
            <a:r>
              <a:rPr lang="ro-RO" b="1" dirty="0" smtClean="0">
                <a:solidFill>
                  <a:srgbClr val="C00000"/>
                </a:solidFill>
                <a:latin typeface="Times New Roman" pitchFamily="18" charset="0"/>
                <a:cs typeface="Times New Roman" pitchFamily="18" charset="0"/>
              </a:rPr>
              <a:t>stresul </a:t>
            </a:r>
            <a:r>
              <a:rPr lang="en-US" b="1" dirty="0" smtClean="0">
                <a:solidFill>
                  <a:srgbClr val="C00000"/>
                </a:solidFill>
                <a:latin typeface="Times New Roman" pitchFamily="18" charset="0"/>
                <a:cs typeface="Times New Roman" pitchFamily="18" charset="0"/>
              </a:rPr>
              <a:t>traumatic</a:t>
            </a:r>
          </a:p>
          <a:p>
            <a:pPr algn="ctr"/>
            <a:r>
              <a:rPr lang="ro-RO" b="1" i="1" dirty="0" smtClean="0">
                <a:solidFill>
                  <a:srgbClr val="C00000"/>
                </a:solidFill>
                <a:latin typeface="Times New Roman" pitchFamily="18" charset="0"/>
                <a:cs typeface="Times New Roman" pitchFamily="18" charset="0"/>
              </a:rPr>
              <a:t>- formă particulară - </a:t>
            </a:r>
          </a:p>
          <a:p>
            <a:pPr algn="ctr"/>
            <a:endParaRPr lang="en-US" b="1" i="1" dirty="0">
              <a:solidFill>
                <a:srgbClr val="C00000"/>
              </a:solidFill>
              <a:latin typeface="Times New Roman" pitchFamily="18" charset="0"/>
              <a:cs typeface="Times New Roman" pitchFamily="18" charset="0"/>
            </a:endParaRPr>
          </a:p>
        </p:txBody>
      </p:sp>
      <p:sp>
        <p:nvSpPr>
          <p:cNvPr id="42" name="Text Placeholder 41"/>
          <p:cNvSpPr>
            <a:spLocks noGrp="1"/>
          </p:cNvSpPr>
          <p:nvPr>
            <p:ph type="body" sz="quarter" idx="31"/>
          </p:nvPr>
        </p:nvSpPr>
        <p:spPr>
          <a:xfrm>
            <a:off x="3214678" y="3260497"/>
            <a:ext cx="2786082" cy="2712546"/>
          </a:xfrm>
        </p:spPr>
        <p:txBody>
          <a:bodyPr/>
          <a:lstStyle/>
          <a:p>
            <a:pPr marL="0" indent="0" algn="ctr">
              <a:buNone/>
            </a:pPr>
            <a:r>
              <a:rPr lang="ro-RO" sz="1000" b="1" dirty="0">
                <a:solidFill>
                  <a:schemeClr val="accent2">
                    <a:lumMod val="50000"/>
                  </a:schemeClr>
                </a:solidFill>
                <a:latin typeface="Times New Roman" panose="02020603050405020304" pitchFamily="18" charset="0"/>
                <a:cs typeface="Times New Roman" panose="02020603050405020304" pitchFamily="18" charset="0"/>
              </a:rPr>
              <a:t>Ce </a:t>
            </a:r>
            <a:r>
              <a:rPr lang="en-US" sz="1000" b="1" dirty="0" smtClean="0">
                <a:solidFill>
                  <a:schemeClr val="accent2">
                    <a:lumMod val="50000"/>
                  </a:schemeClr>
                </a:solidFill>
                <a:latin typeface="Times New Roman" panose="02020603050405020304" pitchFamily="18" charset="0"/>
                <a:cs typeface="Times New Roman" panose="02020603050405020304" pitchFamily="18" charset="0"/>
              </a:rPr>
              <a:t>NU</a:t>
            </a:r>
            <a:r>
              <a:rPr lang="ro-RO" sz="1000" b="1" dirty="0" smtClean="0">
                <a:solidFill>
                  <a:schemeClr val="accent2">
                    <a:lumMod val="50000"/>
                  </a:schemeClr>
                </a:solidFill>
                <a:latin typeface="Times New Roman" panose="02020603050405020304" pitchFamily="18" charset="0"/>
                <a:cs typeface="Times New Roman" panose="02020603050405020304" pitchFamily="18" charset="0"/>
              </a:rPr>
              <a:t> </a:t>
            </a:r>
            <a:r>
              <a:rPr lang="ro-RO" sz="1000" b="1" dirty="0">
                <a:solidFill>
                  <a:schemeClr val="accent2">
                    <a:lumMod val="50000"/>
                  </a:schemeClr>
                </a:solidFill>
                <a:latin typeface="Times New Roman" panose="02020603050405020304" pitchFamily="18" charset="0"/>
                <a:cs typeface="Times New Roman" panose="02020603050405020304" pitchFamily="18" charset="0"/>
              </a:rPr>
              <a:t>este </a:t>
            </a:r>
            <a:r>
              <a:rPr lang="ro-RO" sz="1000" b="1" dirty="0" smtClean="0">
                <a:solidFill>
                  <a:schemeClr val="accent2">
                    <a:lumMod val="50000"/>
                  </a:schemeClr>
                </a:solidFill>
                <a:latin typeface="Times New Roman" panose="02020603050405020304" pitchFamily="18" charset="0"/>
                <a:cs typeface="Times New Roman" panose="02020603050405020304" pitchFamily="18" charset="0"/>
              </a:rPr>
              <a:t>PAP:</a:t>
            </a:r>
            <a:endParaRPr lang="en-US" sz="1000" b="1" dirty="0">
              <a:solidFill>
                <a:schemeClr val="accent2">
                  <a:lumMod val="50000"/>
                </a:schemeClr>
              </a:solidFill>
              <a:latin typeface="Times New Roman" panose="02020603050405020304" pitchFamily="18" charset="0"/>
              <a:cs typeface="Times New Roman" panose="02020603050405020304" pitchFamily="18" charset="0"/>
            </a:endParaRPr>
          </a:p>
          <a:p>
            <a:pPr algn="ctr"/>
            <a:r>
              <a:rPr lang="ro-RO" sz="1000" b="1" dirty="0" smtClean="0">
                <a:latin typeface="Times New Roman" panose="02020603050405020304" pitchFamily="18" charset="0"/>
                <a:cs typeface="Times New Roman" panose="02020603050405020304" pitchFamily="18" charset="0"/>
              </a:rPr>
              <a:t>ceva</a:t>
            </a:r>
            <a:r>
              <a:rPr lang="en-US" sz="1000" b="1" dirty="0" smtClean="0">
                <a:latin typeface="Times New Roman" panose="02020603050405020304" pitchFamily="18" charset="0"/>
                <a:cs typeface="Times New Roman" panose="02020603050405020304" pitchFamily="18" charset="0"/>
              </a:rPr>
              <a:t> </a:t>
            </a:r>
            <a:r>
              <a:rPr lang="ro-RO" sz="1000" b="1" dirty="0" smtClean="0">
                <a:latin typeface="Times New Roman" panose="02020603050405020304" pitchFamily="18" charset="0"/>
                <a:cs typeface="Times New Roman" panose="02020603050405020304" pitchFamily="18" charset="0"/>
              </a:rPr>
              <a:t>ce </a:t>
            </a:r>
            <a:r>
              <a:rPr lang="ro-RO" sz="1000" b="1" dirty="0">
                <a:latin typeface="Times New Roman" panose="02020603050405020304" pitchFamily="18" charset="0"/>
                <a:cs typeface="Times New Roman" panose="02020603050405020304" pitchFamily="18" charset="0"/>
              </a:rPr>
              <a:t>doar profesioniştii pot face;</a:t>
            </a:r>
            <a:endParaRPr lang="en-US" sz="1000" b="1" dirty="0">
              <a:latin typeface="Times New Roman" panose="02020603050405020304" pitchFamily="18" charset="0"/>
              <a:cs typeface="Times New Roman" panose="02020603050405020304" pitchFamily="18" charset="0"/>
            </a:endParaRPr>
          </a:p>
          <a:p>
            <a:pPr algn="ctr"/>
            <a:r>
              <a:rPr lang="ro-RO" sz="1000" b="1" dirty="0" smtClean="0">
                <a:latin typeface="Times New Roman" panose="02020603050405020304" pitchFamily="18" charset="0"/>
                <a:cs typeface="Times New Roman" panose="02020603050405020304" pitchFamily="18" charset="0"/>
              </a:rPr>
              <a:t>consiliere </a:t>
            </a:r>
            <a:r>
              <a:rPr lang="ro-RO" sz="1000" b="1" dirty="0">
                <a:latin typeface="Times New Roman" panose="02020603050405020304" pitchFamily="18" charset="0"/>
                <a:cs typeface="Times New Roman" panose="02020603050405020304" pitchFamily="18" charset="0"/>
              </a:rPr>
              <a:t>profesională;</a:t>
            </a:r>
            <a:endParaRPr lang="en-US" sz="1000" b="1" dirty="0">
              <a:latin typeface="Times New Roman" panose="02020603050405020304" pitchFamily="18" charset="0"/>
              <a:cs typeface="Times New Roman" panose="02020603050405020304" pitchFamily="18" charset="0"/>
            </a:endParaRPr>
          </a:p>
          <a:p>
            <a:pPr algn="ctr"/>
            <a:r>
              <a:rPr lang="ro-RO" sz="1000" b="1" dirty="0" smtClean="0">
                <a:latin typeface="Times New Roman" panose="02020603050405020304" pitchFamily="18" charset="0"/>
                <a:cs typeface="Times New Roman" panose="02020603050405020304" pitchFamily="18" charset="0"/>
              </a:rPr>
              <a:t>“</a:t>
            </a:r>
            <a:r>
              <a:rPr lang="ro-RO" sz="1000" b="1" dirty="0">
                <a:latin typeface="Times New Roman" panose="02020603050405020304" pitchFamily="18" charset="0"/>
                <a:cs typeface="Times New Roman" panose="02020603050405020304" pitchFamily="18" charset="0"/>
              </a:rPr>
              <a:t>chestionare psihologică”</a:t>
            </a:r>
            <a:endParaRPr lang="en-US" sz="1000" b="1" dirty="0">
              <a:latin typeface="Times New Roman" panose="02020603050405020304" pitchFamily="18" charset="0"/>
              <a:cs typeface="Times New Roman" panose="02020603050405020304" pitchFamily="18" charset="0"/>
            </a:endParaRPr>
          </a:p>
          <a:p>
            <a:pPr algn="ctr"/>
            <a:r>
              <a:rPr lang="en-US" sz="1000" b="1" dirty="0" smtClean="0">
                <a:latin typeface="Times New Roman" panose="02020603050405020304" pitchFamily="18" charset="0"/>
                <a:cs typeface="Times New Roman" panose="02020603050405020304" pitchFamily="18" charset="0"/>
              </a:rPr>
              <a:t>o</a:t>
            </a:r>
            <a:r>
              <a:rPr lang="ro-RO" sz="1000" b="1" dirty="0" smtClean="0">
                <a:latin typeface="Times New Roman" panose="02020603050405020304" pitchFamily="18" charset="0"/>
                <a:cs typeface="Times New Roman" panose="02020603050405020304" pitchFamily="18" charset="0"/>
              </a:rPr>
              <a:t> </a:t>
            </a:r>
            <a:r>
              <a:rPr lang="ro-RO" sz="1000" b="1" dirty="0">
                <a:latin typeface="Times New Roman" panose="02020603050405020304" pitchFamily="18" charset="0"/>
                <a:cs typeface="Times New Roman" panose="02020603050405020304" pitchFamily="18" charset="0"/>
              </a:rPr>
              <a:t>modalitate de a-i cere cuiva să analizeze ce i s-a întâmplat sau de a încerca să ordoneze timpul şi evenimentele;</a:t>
            </a:r>
            <a:endParaRPr lang="en-US" sz="1000" b="1" dirty="0">
              <a:latin typeface="Times New Roman" panose="02020603050405020304" pitchFamily="18" charset="0"/>
              <a:cs typeface="Times New Roman" panose="02020603050405020304" pitchFamily="18" charset="0"/>
            </a:endParaRPr>
          </a:p>
          <a:p>
            <a:pPr algn="ctr"/>
            <a:endParaRPr lang="en-US" sz="1000" b="1" dirty="0">
              <a:solidFill>
                <a:schemeClr val="accent2">
                  <a:lumMod val="50000"/>
                </a:schemeClr>
              </a:solidFill>
              <a:latin typeface="Times New Roman" panose="02020603050405020304" pitchFamily="18" charset="0"/>
              <a:cs typeface="Times New Roman" panose="02020603050405020304" pitchFamily="18" charset="0"/>
            </a:endParaRPr>
          </a:p>
          <a:p>
            <a:pPr marL="0" indent="0" algn="ctr">
              <a:buNone/>
            </a:pPr>
            <a:r>
              <a:rPr lang="en-US" sz="1000" b="1" i="1" dirty="0" smtClean="0">
                <a:solidFill>
                  <a:schemeClr val="accent2">
                    <a:lumMod val="50000"/>
                  </a:schemeClr>
                </a:solidFill>
                <a:latin typeface="Times New Roman" panose="02020603050405020304" pitchFamily="18" charset="0"/>
                <a:cs typeface="Times New Roman" panose="02020603050405020304" pitchFamily="18" charset="0"/>
              </a:rPr>
              <a:t>C</a:t>
            </a:r>
            <a:r>
              <a:rPr lang="ro-RO" sz="1000" b="1" i="1" dirty="0" smtClean="0">
                <a:solidFill>
                  <a:schemeClr val="accent2">
                    <a:lumMod val="50000"/>
                  </a:schemeClr>
                </a:solidFill>
                <a:latin typeface="Times New Roman" panose="02020603050405020304" pitchFamily="18" charset="0"/>
                <a:cs typeface="Times New Roman" panose="02020603050405020304" pitchFamily="18" charset="0"/>
              </a:rPr>
              <a:t>and </a:t>
            </a:r>
            <a:r>
              <a:rPr lang="en-US" sz="1000" b="1" i="1" dirty="0" smtClean="0">
                <a:solidFill>
                  <a:schemeClr val="accent2">
                    <a:lumMod val="50000"/>
                  </a:schemeClr>
                </a:solidFill>
                <a:latin typeface="Times New Roman" panose="02020603050405020304" pitchFamily="18" charset="0"/>
                <a:cs typeface="Times New Roman" panose="02020603050405020304" pitchFamily="18" charset="0"/>
              </a:rPr>
              <a:t>PAP nu </a:t>
            </a:r>
            <a:r>
              <a:rPr lang="ro-RO" sz="1000" b="1" i="1" dirty="0" smtClean="0">
                <a:solidFill>
                  <a:schemeClr val="accent2">
                    <a:lumMod val="50000"/>
                  </a:schemeClr>
                </a:solidFill>
                <a:latin typeface="Times New Roman" panose="02020603050405020304" pitchFamily="18" charset="0"/>
                <a:cs typeface="Times New Roman" panose="02020603050405020304" pitchFamily="18" charset="0"/>
              </a:rPr>
              <a:t>este suficient</a:t>
            </a:r>
            <a:r>
              <a:rPr lang="en-US" sz="1000" b="1" i="1" dirty="0" smtClean="0">
                <a:solidFill>
                  <a:schemeClr val="accent2">
                    <a:lumMod val="50000"/>
                  </a:schemeClr>
                </a:solidFill>
                <a:latin typeface="Times New Roman" panose="02020603050405020304" pitchFamily="18" charset="0"/>
                <a:cs typeface="Times New Roman" panose="02020603050405020304" pitchFamily="18" charset="0"/>
              </a:rPr>
              <a:t>:</a:t>
            </a:r>
            <a:endParaRPr lang="en-US" sz="1000" b="1" i="1" dirty="0">
              <a:solidFill>
                <a:schemeClr val="accent2">
                  <a:lumMod val="50000"/>
                </a:schemeClr>
              </a:solidFill>
              <a:latin typeface="Times New Roman" panose="02020603050405020304" pitchFamily="18" charset="0"/>
              <a:cs typeface="Times New Roman" panose="02020603050405020304" pitchFamily="18" charset="0"/>
            </a:endParaRPr>
          </a:p>
          <a:p>
            <a:pPr algn="ctr">
              <a:buFont typeface="Constantia" panose="02030602050306030303" pitchFamily="18" charset="0"/>
              <a:buChar char="!"/>
            </a:pPr>
            <a:r>
              <a:rPr lang="ro-RO" sz="1000" b="1" dirty="0" smtClean="0">
                <a:latin typeface="Times New Roman" panose="02020603050405020304" pitchFamily="18" charset="0"/>
                <a:cs typeface="Times New Roman" panose="02020603050405020304" pitchFamily="18" charset="0"/>
              </a:rPr>
              <a:t>păstraţi-vă </a:t>
            </a:r>
            <a:r>
              <a:rPr lang="ro-RO" sz="1000" b="1" dirty="0">
                <a:latin typeface="Times New Roman" panose="02020603050405020304" pitchFamily="18" charset="0"/>
                <a:cs typeface="Times New Roman" panose="02020603050405020304" pitchFamily="18" charset="0"/>
              </a:rPr>
              <a:t>calmul;</a:t>
            </a:r>
            <a:endParaRPr lang="en-US" sz="1000" b="1" dirty="0">
              <a:latin typeface="Times New Roman" panose="02020603050405020304" pitchFamily="18" charset="0"/>
              <a:cs typeface="Times New Roman" panose="02020603050405020304" pitchFamily="18" charset="0"/>
            </a:endParaRPr>
          </a:p>
          <a:p>
            <a:pPr algn="ctr">
              <a:buFont typeface="Constantia" panose="02030602050306030303" pitchFamily="18" charset="0"/>
              <a:buChar char="!"/>
            </a:pPr>
            <a:r>
              <a:rPr lang="ro-RO" sz="1000" b="1" dirty="0" smtClean="0">
                <a:latin typeface="Times New Roman" panose="02020603050405020304" pitchFamily="18" charset="0"/>
                <a:cs typeface="Times New Roman" panose="02020603050405020304" pitchFamily="18" charset="0"/>
              </a:rPr>
              <a:t>planificaţi </a:t>
            </a:r>
            <a:r>
              <a:rPr lang="ro-RO" sz="1000" b="1" dirty="0">
                <a:latin typeface="Times New Roman" panose="02020603050405020304" pitchFamily="18" charset="0"/>
                <a:cs typeface="Times New Roman" panose="02020603050405020304" pitchFamily="18" charset="0"/>
              </a:rPr>
              <a:t>rapid ce trebuie să faceţi;</a:t>
            </a:r>
            <a:endParaRPr lang="en-US" sz="1000" b="1" dirty="0">
              <a:latin typeface="Times New Roman" panose="02020603050405020304" pitchFamily="18" charset="0"/>
              <a:cs typeface="Times New Roman" panose="02020603050405020304" pitchFamily="18" charset="0"/>
            </a:endParaRPr>
          </a:p>
          <a:p>
            <a:pPr algn="ctr">
              <a:buFont typeface="Constantia" panose="02030602050306030303" pitchFamily="18" charset="0"/>
              <a:buChar char="!"/>
            </a:pPr>
            <a:r>
              <a:rPr lang="ro-RO" sz="1000" b="1" dirty="0" smtClean="0">
                <a:latin typeface="Times New Roman" panose="02020603050405020304" pitchFamily="18" charset="0"/>
                <a:cs typeface="Times New Roman" panose="02020603050405020304" pitchFamily="18" charset="0"/>
              </a:rPr>
              <a:t>trimiteţi </a:t>
            </a:r>
            <a:r>
              <a:rPr lang="ro-RO" sz="1000" b="1" dirty="0">
                <a:latin typeface="Times New Roman" panose="02020603050405020304" pitchFamily="18" charset="0"/>
                <a:cs typeface="Times New Roman" panose="02020603050405020304" pitchFamily="18" charset="0"/>
              </a:rPr>
              <a:t>după ajutor profesionist;</a:t>
            </a:r>
            <a:endParaRPr lang="en-US" sz="1000" b="1" dirty="0">
              <a:latin typeface="Times New Roman" panose="02020603050405020304" pitchFamily="18" charset="0"/>
              <a:cs typeface="Times New Roman" panose="02020603050405020304" pitchFamily="18" charset="0"/>
            </a:endParaRPr>
          </a:p>
          <a:p>
            <a:pPr algn="ctr">
              <a:buFont typeface="Constantia" panose="02030602050306030303" pitchFamily="18" charset="0"/>
              <a:buChar char="!"/>
            </a:pPr>
            <a:r>
              <a:rPr lang="ro-RO" sz="1000" b="1" dirty="0" smtClean="0">
                <a:latin typeface="Times New Roman" panose="02020603050405020304" pitchFamily="18" charset="0"/>
                <a:cs typeface="Times New Roman" panose="02020603050405020304" pitchFamily="18" charset="0"/>
              </a:rPr>
              <a:t>incurajaţi </a:t>
            </a:r>
            <a:r>
              <a:rPr lang="ro-RO" sz="1000" b="1" dirty="0">
                <a:latin typeface="Times New Roman" panose="02020603050405020304" pitchFamily="18" charset="0"/>
                <a:cs typeface="Times New Roman" panose="02020603050405020304" pitchFamily="18" charset="0"/>
              </a:rPr>
              <a:t>victima.</a:t>
            </a:r>
            <a:endParaRPr lang="en-US" sz="1000" b="1" dirty="0">
              <a:latin typeface="Times New Roman" panose="02020603050405020304" pitchFamily="18" charset="0"/>
              <a:cs typeface="Times New Roman" panose="02020603050405020304" pitchFamily="18" charset="0"/>
            </a:endParaRPr>
          </a:p>
        </p:txBody>
      </p:sp>
      <p:sp>
        <p:nvSpPr>
          <p:cNvPr id="5" name="TextBox 4"/>
          <p:cNvSpPr txBox="1"/>
          <p:nvPr/>
        </p:nvSpPr>
        <p:spPr>
          <a:xfrm>
            <a:off x="3143240" y="642918"/>
            <a:ext cx="2857520" cy="2530640"/>
          </a:xfrm>
          <a:prstGeom prst="rect">
            <a:avLst/>
          </a:prstGeom>
          <a:noFill/>
        </p:spPr>
        <p:txBody>
          <a:bodyPr wrap="square" lIns="67766" tIns="33883" rIns="67766" bIns="33883" rtlCol="0">
            <a:spAutoFit/>
          </a:bodyPr>
          <a:lstStyle/>
          <a:p>
            <a:pPr algn="ctr"/>
            <a:r>
              <a:rPr lang="ro-RO" sz="1000" b="1" dirty="0">
                <a:solidFill>
                  <a:schemeClr val="accent2">
                    <a:lumMod val="50000"/>
                  </a:schemeClr>
                </a:solidFill>
                <a:latin typeface="Times New Roman" panose="02020603050405020304" pitchFamily="18" charset="0"/>
                <a:cs typeface="Times New Roman" panose="02020603050405020304" pitchFamily="18" charset="0"/>
              </a:rPr>
              <a:t>PAP- Pentru </a:t>
            </a:r>
            <a:r>
              <a:rPr lang="ro-RO" sz="1000" b="1" dirty="0" smtClean="0">
                <a:solidFill>
                  <a:schemeClr val="accent2">
                    <a:lumMod val="50000"/>
                  </a:schemeClr>
                </a:solidFill>
                <a:latin typeface="Times New Roman" panose="02020603050405020304" pitchFamily="18" charset="0"/>
                <a:cs typeface="Times New Roman" panose="02020603050405020304" pitchFamily="18" charset="0"/>
              </a:rPr>
              <a:t>cine?</a:t>
            </a:r>
            <a:endParaRPr lang="en-US" sz="1000" b="1" dirty="0">
              <a:solidFill>
                <a:schemeClr val="accent2">
                  <a:lumMod val="50000"/>
                </a:schemeClr>
              </a:solidFill>
              <a:latin typeface="Times New Roman" panose="02020603050405020304" pitchFamily="18" charset="0"/>
              <a:cs typeface="Times New Roman" panose="02020603050405020304" pitchFamily="18" charset="0"/>
            </a:endParaRPr>
          </a:p>
          <a:p>
            <a:pPr algn="ctr"/>
            <a:r>
              <a:rPr lang="ro-RO" sz="1000" b="1" dirty="0">
                <a:latin typeface="Times New Roman" panose="02020603050405020304" pitchFamily="18" charset="0"/>
                <a:cs typeface="Times New Roman" panose="02020603050405020304" pitchFamily="18" charset="0"/>
              </a:rPr>
              <a:t>Pentru oamenii suferinzi care au trecut printr-un eveniment traumatizant (ex. act terorist soldat cu moartea sau rănirea unuia sau mai mulţi colegi)</a:t>
            </a:r>
            <a:endParaRPr lang="en-US" sz="1000" b="1" dirty="0">
              <a:latin typeface="Times New Roman" panose="02020603050405020304" pitchFamily="18" charset="0"/>
              <a:cs typeface="Times New Roman" panose="02020603050405020304" pitchFamily="18" charset="0"/>
            </a:endParaRPr>
          </a:p>
          <a:p>
            <a:pPr algn="ctr"/>
            <a:r>
              <a:rPr lang="ro-RO" sz="1000" b="1" dirty="0">
                <a:latin typeface="Times New Roman" panose="02020603050405020304" pitchFamily="18" charset="0"/>
                <a:cs typeface="Times New Roman" panose="02020603050405020304" pitchFamily="18" charset="0"/>
              </a:rPr>
              <a:t> </a:t>
            </a:r>
            <a:endParaRPr lang="en-US" sz="1000" b="1" dirty="0">
              <a:latin typeface="Times New Roman" panose="02020603050405020304" pitchFamily="18" charset="0"/>
              <a:cs typeface="Times New Roman" panose="02020603050405020304" pitchFamily="18" charset="0"/>
            </a:endParaRPr>
          </a:p>
          <a:p>
            <a:pPr algn="ctr"/>
            <a:r>
              <a:rPr lang="ro-RO" sz="1000" b="1" dirty="0">
                <a:solidFill>
                  <a:schemeClr val="accent2">
                    <a:lumMod val="50000"/>
                  </a:schemeClr>
                </a:solidFill>
                <a:latin typeface="Times New Roman" panose="02020603050405020304" pitchFamily="18" charset="0"/>
                <a:cs typeface="Times New Roman" panose="02020603050405020304" pitchFamily="18" charset="0"/>
              </a:rPr>
              <a:t>PAP- Cine </a:t>
            </a:r>
            <a:r>
              <a:rPr lang="ro-RO" sz="1000" b="1" dirty="0" smtClean="0">
                <a:solidFill>
                  <a:schemeClr val="accent2">
                    <a:lumMod val="50000"/>
                  </a:schemeClr>
                </a:solidFill>
                <a:latin typeface="Times New Roman" panose="02020603050405020304" pitchFamily="18" charset="0"/>
                <a:cs typeface="Times New Roman" panose="02020603050405020304" pitchFamily="18" charset="0"/>
              </a:rPr>
              <a:t>oferă?</a:t>
            </a:r>
            <a:endParaRPr lang="en-US" sz="1000" b="1" dirty="0">
              <a:solidFill>
                <a:schemeClr val="accent2">
                  <a:lumMod val="50000"/>
                </a:schemeClr>
              </a:solidFill>
              <a:latin typeface="Times New Roman" panose="02020603050405020304" pitchFamily="18" charset="0"/>
              <a:cs typeface="Times New Roman" panose="02020603050405020304" pitchFamily="18" charset="0"/>
            </a:endParaRPr>
          </a:p>
          <a:p>
            <a:pPr algn="ctr"/>
            <a:r>
              <a:rPr lang="ro-RO" sz="1000" b="1" dirty="0">
                <a:latin typeface="Times New Roman" panose="02020603050405020304" pitchFamily="18" charset="0"/>
                <a:cs typeface="Times New Roman" panose="02020603050405020304" pitchFamily="18" charset="0"/>
              </a:rPr>
              <a:t>Persoane specializate în domeniul sănătăţii mentale dar şi alte categorii de persoane pregătite în a acorda PAP.</a:t>
            </a:r>
            <a:endParaRPr lang="en-US" sz="1000" b="1" dirty="0">
              <a:latin typeface="Times New Roman" panose="02020603050405020304" pitchFamily="18" charset="0"/>
              <a:cs typeface="Times New Roman" panose="02020603050405020304" pitchFamily="18" charset="0"/>
            </a:endParaRPr>
          </a:p>
          <a:p>
            <a:pPr algn="ctr"/>
            <a:r>
              <a:rPr lang="ro-RO" sz="1000" b="1" dirty="0">
                <a:latin typeface="Times New Roman" panose="02020603050405020304" pitchFamily="18" charset="0"/>
                <a:cs typeface="Times New Roman" panose="02020603050405020304" pitchFamily="18" charset="0"/>
              </a:rPr>
              <a:t> </a:t>
            </a:r>
            <a:endParaRPr lang="en-US" sz="1000" b="1" dirty="0">
              <a:latin typeface="Times New Roman" panose="02020603050405020304" pitchFamily="18" charset="0"/>
              <a:cs typeface="Times New Roman" panose="02020603050405020304" pitchFamily="18" charset="0"/>
            </a:endParaRPr>
          </a:p>
          <a:p>
            <a:pPr algn="ctr"/>
            <a:r>
              <a:rPr lang="ro-RO" sz="1000" b="1" dirty="0">
                <a:solidFill>
                  <a:schemeClr val="accent2">
                    <a:lumMod val="50000"/>
                  </a:schemeClr>
                </a:solidFill>
                <a:latin typeface="Times New Roman" panose="02020603050405020304" pitchFamily="18" charset="0"/>
                <a:cs typeface="Times New Roman" panose="02020603050405020304" pitchFamily="18" charset="0"/>
              </a:rPr>
              <a:t>PAP- </a:t>
            </a:r>
            <a:r>
              <a:rPr lang="ro-RO" sz="1000" b="1" dirty="0" smtClean="0">
                <a:solidFill>
                  <a:schemeClr val="accent2">
                    <a:lumMod val="50000"/>
                  </a:schemeClr>
                </a:solidFill>
                <a:latin typeface="Times New Roman" panose="02020603050405020304" pitchFamily="18" charset="0"/>
                <a:cs typeface="Times New Roman" panose="02020603050405020304" pitchFamily="18" charset="0"/>
              </a:rPr>
              <a:t>Când?</a:t>
            </a:r>
            <a:endParaRPr lang="en-US" sz="1000" b="1" dirty="0">
              <a:solidFill>
                <a:schemeClr val="accent2">
                  <a:lumMod val="50000"/>
                </a:schemeClr>
              </a:solidFill>
              <a:latin typeface="Times New Roman" panose="02020603050405020304" pitchFamily="18" charset="0"/>
              <a:cs typeface="Times New Roman" panose="02020603050405020304" pitchFamily="18" charset="0"/>
            </a:endParaRPr>
          </a:p>
          <a:p>
            <a:pPr algn="ctr"/>
            <a:r>
              <a:rPr lang="ro-RO" sz="1000" b="1" dirty="0">
                <a:latin typeface="Times New Roman" panose="02020603050405020304" pitchFamily="18" charset="0"/>
                <a:cs typeface="Times New Roman" panose="02020603050405020304" pitchFamily="18" charset="0"/>
              </a:rPr>
              <a:t>Imediat după producerea unui dezastru, act terorist sau a unei alte situaţii de urgenţă.</a:t>
            </a:r>
            <a:endParaRPr lang="en-US" sz="1000" b="1" dirty="0">
              <a:latin typeface="Times New Roman" panose="02020603050405020304" pitchFamily="18" charset="0"/>
              <a:cs typeface="Times New Roman" panose="02020603050405020304" pitchFamily="18" charset="0"/>
            </a:endParaRPr>
          </a:p>
          <a:p>
            <a:pPr algn="ctr"/>
            <a:r>
              <a:rPr lang="ro-RO" sz="1000" b="1" dirty="0">
                <a:latin typeface="Times New Roman" panose="02020603050405020304" pitchFamily="18" charset="0"/>
                <a:cs typeface="Times New Roman" panose="02020603050405020304" pitchFamily="18" charset="0"/>
              </a:rPr>
              <a:t> </a:t>
            </a:r>
            <a:endParaRPr lang="en-US" sz="1000" b="1" dirty="0">
              <a:latin typeface="Times New Roman" panose="02020603050405020304" pitchFamily="18" charset="0"/>
              <a:cs typeface="Times New Roman" panose="02020603050405020304" pitchFamily="18" charset="0"/>
            </a:endParaRPr>
          </a:p>
          <a:p>
            <a:pPr algn="ctr"/>
            <a:r>
              <a:rPr lang="ro-RO" sz="1000" b="1" dirty="0">
                <a:solidFill>
                  <a:schemeClr val="accent2">
                    <a:lumMod val="50000"/>
                  </a:schemeClr>
                </a:solidFill>
                <a:latin typeface="Times New Roman" panose="02020603050405020304" pitchFamily="18" charset="0"/>
                <a:cs typeface="Times New Roman" panose="02020603050405020304" pitchFamily="18" charset="0"/>
              </a:rPr>
              <a:t>PAP- </a:t>
            </a:r>
            <a:r>
              <a:rPr lang="ro-RO" sz="1000" b="1" dirty="0" smtClean="0">
                <a:solidFill>
                  <a:schemeClr val="accent2">
                    <a:lumMod val="50000"/>
                  </a:schemeClr>
                </a:solidFill>
                <a:latin typeface="Times New Roman" panose="02020603050405020304" pitchFamily="18" charset="0"/>
                <a:cs typeface="Times New Roman" panose="02020603050405020304" pitchFamily="18" charset="0"/>
              </a:rPr>
              <a:t>Unde?</a:t>
            </a:r>
            <a:endParaRPr lang="en-US" sz="1000" b="1" dirty="0">
              <a:solidFill>
                <a:schemeClr val="accent2">
                  <a:lumMod val="50000"/>
                </a:schemeClr>
              </a:solidFill>
              <a:latin typeface="Times New Roman" panose="02020603050405020304" pitchFamily="18" charset="0"/>
              <a:cs typeface="Times New Roman" panose="02020603050405020304" pitchFamily="18" charset="0"/>
            </a:endParaRPr>
          </a:p>
          <a:p>
            <a:pPr algn="ctr"/>
            <a:r>
              <a:rPr lang="ro-RO" sz="1000" b="1" dirty="0">
                <a:latin typeface="Times New Roman" panose="02020603050405020304" pitchFamily="18" charset="0"/>
                <a:cs typeface="Times New Roman" panose="02020603050405020304" pitchFamily="18" charset="0"/>
              </a:rPr>
              <a:t>Oriunde aveţi condiţii necesare de siguranţă</a:t>
            </a:r>
            <a:r>
              <a:rPr lang="ro-RO" sz="1000" b="1" dirty="0" smtClean="0">
                <a:latin typeface="Times New Roman" panose="02020603050405020304" pitchFamily="18" charset="0"/>
                <a:cs typeface="Times New Roman" panose="02020603050405020304" pitchFamily="18" charset="0"/>
              </a:rPr>
              <a:t>.</a:t>
            </a:r>
            <a:endParaRPr lang="en-US" sz="1000" b="1" dirty="0">
              <a:latin typeface="Times New Roman" panose="02020603050405020304" pitchFamily="18" charset="0"/>
              <a:cs typeface="Times New Roman" panose="02020603050405020304" pitchFamily="18" charset="0"/>
            </a:endParaRPr>
          </a:p>
        </p:txBody>
      </p:sp>
      <p:sp>
        <p:nvSpPr>
          <p:cNvPr id="8" name="Rectangle 7"/>
          <p:cNvSpPr/>
          <p:nvPr/>
        </p:nvSpPr>
        <p:spPr>
          <a:xfrm>
            <a:off x="6357950" y="1500174"/>
            <a:ext cx="2500329" cy="4500594"/>
          </a:xfrm>
          <a:prstGeom prst="rect">
            <a:avLst/>
          </a:prstGeom>
        </p:spPr>
        <p:txBody>
          <a:bodyPr wrap="square" lIns="67766" tIns="33883" rIns="67766" bIns="33883">
            <a:spAutoFit/>
          </a:bodyPr>
          <a:lstStyle/>
          <a:p>
            <a:pPr algn="ctr"/>
            <a:r>
              <a:rPr lang="ro-RO" sz="1000" b="1" dirty="0" smtClean="0">
                <a:latin typeface="Times New Roman" pitchFamily="18" charset="0"/>
                <a:ea typeface="Times New Roman" panose="02020603050405020304" pitchFamily="18" charset="0"/>
                <a:cs typeface="Times New Roman" pitchFamily="18" charset="0"/>
              </a:rPr>
              <a:t>1.</a:t>
            </a:r>
            <a:r>
              <a:rPr lang="en-US" sz="1000" b="1" dirty="0" smtClean="0">
                <a:latin typeface="Times New Roman" pitchFamily="18" charset="0"/>
                <a:ea typeface="Times New Roman" panose="02020603050405020304" pitchFamily="18" charset="0"/>
                <a:cs typeface="Times New Roman" pitchFamily="18" charset="0"/>
              </a:rPr>
              <a:t> </a:t>
            </a:r>
            <a:r>
              <a:rPr lang="ro-RO" sz="1000" b="1" dirty="0" smtClean="0">
                <a:latin typeface="Times New Roman" pitchFamily="18" charset="0"/>
                <a:ea typeface="Times New Roman" panose="02020603050405020304" pitchFamily="18" charset="0"/>
                <a:cs typeface="Times New Roman" pitchFamily="18" charset="0"/>
              </a:rPr>
              <a:t>Verificarea</a:t>
            </a:r>
            <a:r>
              <a:rPr lang="en-US" sz="1000" b="1" dirty="0" smtClean="0">
                <a:latin typeface="Times New Roman" pitchFamily="18" charset="0"/>
                <a:ea typeface="Times New Roman" panose="02020603050405020304" pitchFamily="18" charset="0"/>
                <a:cs typeface="Times New Roman" pitchFamily="18" charset="0"/>
              </a:rPr>
              <a:t>: </a:t>
            </a:r>
            <a:r>
              <a:rPr lang="ro-RO" sz="1000" b="1" dirty="0" smtClean="0">
                <a:latin typeface="Times New Roman" pitchFamily="18" charset="0"/>
                <a:ea typeface="Times New Roman" panose="02020603050405020304" pitchFamily="18" charset="0"/>
                <a:cs typeface="Times New Roman" pitchFamily="18" charset="0"/>
              </a:rPr>
              <a:t>monitorizarea </a:t>
            </a:r>
            <a:r>
              <a:rPr lang="ro-RO" sz="1000" b="1" dirty="0">
                <a:latin typeface="Times New Roman" pitchFamily="18" charset="0"/>
                <a:ea typeface="Times New Roman" panose="02020603050405020304" pitchFamily="18" charset="0"/>
                <a:cs typeface="Times New Roman" pitchFamily="18" charset="0"/>
              </a:rPr>
              <a:t>reacţiilor </a:t>
            </a:r>
            <a:r>
              <a:rPr lang="ro-RO" sz="1000" b="1" dirty="0" smtClean="0">
                <a:latin typeface="Times New Roman" pitchFamily="18" charset="0"/>
                <a:ea typeface="Times New Roman" panose="02020603050405020304" pitchFamily="18" charset="0"/>
                <a:cs typeface="Times New Roman" pitchFamily="18" charset="0"/>
              </a:rPr>
              <a:t>si </a:t>
            </a:r>
            <a:r>
              <a:rPr lang="ro-RO" sz="1000" b="1" dirty="0">
                <a:latin typeface="Times New Roman" pitchFamily="18" charset="0"/>
                <a:ea typeface="Times New Roman" panose="02020603050405020304" pitchFamily="18" charset="0"/>
                <a:cs typeface="Times New Roman" pitchFamily="18" charset="0"/>
              </a:rPr>
              <a:t>modificarea comportamentelor;</a:t>
            </a:r>
            <a:endParaRPr lang="en-US" sz="1000" b="1" dirty="0">
              <a:latin typeface="Times New Roman" pitchFamily="18" charset="0"/>
              <a:ea typeface="Times New Roman" panose="02020603050405020304" pitchFamily="18" charset="0"/>
              <a:cs typeface="Times New Roman" pitchFamily="18" charset="0"/>
            </a:endParaRPr>
          </a:p>
          <a:p>
            <a:pPr algn="ctr"/>
            <a:r>
              <a:rPr lang="ro-RO" sz="1000" b="1" dirty="0">
                <a:latin typeface="Times New Roman" pitchFamily="18" charset="0"/>
                <a:ea typeface="Times New Roman" panose="02020603050405020304" pitchFamily="18" charset="0"/>
                <a:cs typeface="Times New Roman" pitchFamily="18" charset="0"/>
              </a:rPr>
              <a:t> </a:t>
            </a:r>
            <a:endParaRPr lang="en-US" sz="1000" b="1" dirty="0">
              <a:latin typeface="Times New Roman" pitchFamily="18" charset="0"/>
              <a:ea typeface="Times New Roman" panose="02020603050405020304" pitchFamily="18" charset="0"/>
              <a:cs typeface="Times New Roman" pitchFamily="18" charset="0"/>
            </a:endParaRPr>
          </a:p>
          <a:p>
            <a:pPr algn="ctr"/>
            <a:r>
              <a:rPr lang="ro-RO" sz="1000" b="1" dirty="0" smtClean="0">
                <a:latin typeface="Times New Roman" pitchFamily="18" charset="0"/>
                <a:ea typeface="Times New Roman" panose="02020603050405020304" pitchFamily="18" charset="0"/>
                <a:cs typeface="Times New Roman" pitchFamily="18" charset="0"/>
              </a:rPr>
              <a:t>2.</a:t>
            </a:r>
            <a:r>
              <a:rPr lang="en-US" sz="1000" b="1" dirty="0" smtClean="0">
                <a:latin typeface="Times New Roman" pitchFamily="18" charset="0"/>
                <a:ea typeface="Times New Roman" panose="02020603050405020304" pitchFamily="18" charset="0"/>
                <a:cs typeface="Times New Roman" pitchFamily="18" charset="0"/>
              </a:rPr>
              <a:t> </a:t>
            </a:r>
            <a:r>
              <a:rPr lang="ro-RO" sz="1000" b="1" dirty="0" smtClean="0">
                <a:latin typeface="Times New Roman" pitchFamily="18" charset="0"/>
                <a:ea typeface="Times New Roman" panose="02020603050405020304" pitchFamily="18" charset="0"/>
                <a:cs typeface="Times New Roman" pitchFamily="18" charset="0"/>
              </a:rPr>
              <a:t>Coordonarea</a:t>
            </a:r>
            <a:r>
              <a:rPr lang="en-US" sz="1000" b="1" dirty="0" smtClean="0">
                <a:latin typeface="Times New Roman" pitchFamily="18" charset="0"/>
                <a:ea typeface="Times New Roman" panose="02020603050405020304" pitchFamily="18" charset="0"/>
                <a:cs typeface="Times New Roman" pitchFamily="18" charset="0"/>
              </a:rPr>
              <a:t>:</a:t>
            </a:r>
            <a:r>
              <a:rPr lang="ro-RO" sz="1000" b="1" dirty="0" smtClean="0">
                <a:latin typeface="Times New Roman" pitchFamily="18" charset="0"/>
                <a:ea typeface="Times New Roman" panose="02020603050405020304" pitchFamily="18" charset="0"/>
                <a:cs typeface="Times New Roman" pitchFamily="18" charset="0"/>
              </a:rPr>
              <a:t> </a:t>
            </a:r>
            <a:r>
              <a:rPr lang="ro-RO" sz="1000" b="1" dirty="0">
                <a:latin typeface="Times New Roman" pitchFamily="18" charset="0"/>
                <a:ea typeface="Times New Roman" panose="02020603050405020304" pitchFamily="18" charset="0"/>
                <a:cs typeface="Times New Roman" pitchFamily="18" charset="0"/>
              </a:rPr>
              <a:t>acţiuni pentru asigurarea comunicarii permanente cu structurile specializate in ajutorul medical si psihologic;</a:t>
            </a:r>
            <a:endParaRPr lang="en-US" sz="1000" b="1" dirty="0">
              <a:latin typeface="Times New Roman" pitchFamily="18" charset="0"/>
              <a:ea typeface="Times New Roman" panose="02020603050405020304" pitchFamily="18" charset="0"/>
              <a:cs typeface="Times New Roman" pitchFamily="18" charset="0"/>
            </a:endParaRPr>
          </a:p>
          <a:p>
            <a:pPr algn="ctr"/>
            <a:r>
              <a:rPr lang="ro-RO" sz="1000" b="1" dirty="0">
                <a:latin typeface="Times New Roman" pitchFamily="18" charset="0"/>
                <a:ea typeface="Times New Roman" panose="02020603050405020304" pitchFamily="18" charset="0"/>
                <a:cs typeface="Times New Roman" pitchFamily="18" charset="0"/>
              </a:rPr>
              <a:t> </a:t>
            </a:r>
            <a:endParaRPr lang="en-US" sz="1000" b="1" dirty="0">
              <a:latin typeface="Times New Roman" pitchFamily="18" charset="0"/>
              <a:ea typeface="Times New Roman" panose="02020603050405020304" pitchFamily="18" charset="0"/>
              <a:cs typeface="Times New Roman" pitchFamily="18" charset="0"/>
            </a:endParaRPr>
          </a:p>
          <a:p>
            <a:pPr algn="ctr"/>
            <a:r>
              <a:rPr lang="ro-RO" sz="1000" b="1" dirty="0" smtClean="0">
                <a:latin typeface="Times New Roman" pitchFamily="18" charset="0"/>
                <a:ea typeface="Times New Roman" panose="02020603050405020304" pitchFamily="18" charset="0"/>
                <a:cs typeface="Times New Roman" pitchFamily="18" charset="0"/>
              </a:rPr>
              <a:t>3.</a:t>
            </a:r>
            <a:r>
              <a:rPr lang="en-US" sz="1000" b="1" dirty="0" smtClean="0">
                <a:latin typeface="Times New Roman" pitchFamily="18" charset="0"/>
                <a:ea typeface="Times New Roman" panose="02020603050405020304" pitchFamily="18" charset="0"/>
                <a:cs typeface="Times New Roman" pitchFamily="18" charset="0"/>
              </a:rPr>
              <a:t> </a:t>
            </a:r>
            <a:r>
              <a:rPr lang="ro-RO" sz="1000" b="1" dirty="0" smtClean="0">
                <a:latin typeface="Times New Roman" pitchFamily="18" charset="0"/>
                <a:ea typeface="Times New Roman" panose="02020603050405020304" pitchFamily="18" charset="0"/>
                <a:cs typeface="Times New Roman" pitchFamily="18" charset="0"/>
              </a:rPr>
              <a:t>Protecţia</a:t>
            </a:r>
            <a:r>
              <a:rPr lang="en-US" sz="1000" b="1" dirty="0" smtClean="0">
                <a:latin typeface="Times New Roman" pitchFamily="18" charset="0"/>
                <a:ea typeface="Times New Roman" panose="02020603050405020304" pitchFamily="18" charset="0"/>
                <a:cs typeface="Times New Roman" pitchFamily="18" charset="0"/>
              </a:rPr>
              <a:t>: </a:t>
            </a:r>
            <a:r>
              <a:rPr lang="ro-RO" sz="1000" b="1" dirty="0" smtClean="0">
                <a:latin typeface="Times New Roman" pitchFamily="18" charset="0"/>
                <a:ea typeface="Times New Roman" panose="02020603050405020304" pitchFamily="18" charset="0"/>
                <a:cs typeface="Times New Roman" pitchFamily="18" charset="0"/>
              </a:rPr>
              <a:t>protejarea </a:t>
            </a:r>
            <a:r>
              <a:rPr lang="ro-RO" sz="1000" b="1" dirty="0" smtClean="0">
                <a:latin typeface="Times New Roman" pitchFamily="18" charset="0"/>
                <a:ea typeface="Times New Roman" panose="02020603050405020304" pitchFamily="18" charset="0"/>
                <a:cs typeface="Times New Roman" pitchFamily="18" charset="0"/>
              </a:rPr>
              <a:t>celor </a:t>
            </a:r>
            <a:r>
              <a:rPr lang="ro-RO" sz="1000" b="1" dirty="0">
                <a:latin typeface="Times New Roman" pitchFamily="18" charset="0"/>
                <a:ea typeface="Times New Roman" panose="02020603050405020304" pitchFamily="18" charset="0"/>
                <a:cs typeface="Times New Roman" pitchFamily="18" charset="0"/>
              </a:rPr>
              <a:t>care manifestă intenţia de a-şi face rău sau de a răni alte persoane;</a:t>
            </a:r>
            <a:endParaRPr lang="en-US" sz="1000" b="1" dirty="0">
              <a:latin typeface="Times New Roman" pitchFamily="18" charset="0"/>
              <a:ea typeface="Times New Roman" panose="02020603050405020304" pitchFamily="18" charset="0"/>
              <a:cs typeface="Times New Roman" pitchFamily="18" charset="0"/>
            </a:endParaRPr>
          </a:p>
          <a:p>
            <a:pPr algn="ctr"/>
            <a:r>
              <a:rPr lang="ro-RO" sz="1000" b="1" dirty="0">
                <a:latin typeface="Times New Roman" pitchFamily="18" charset="0"/>
                <a:ea typeface="Times New Roman" panose="02020603050405020304" pitchFamily="18" charset="0"/>
                <a:cs typeface="Times New Roman" pitchFamily="18" charset="0"/>
              </a:rPr>
              <a:t> </a:t>
            </a:r>
            <a:endParaRPr lang="en-US" sz="1000" b="1" dirty="0">
              <a:latin typeface="Times New Roman" pitchFamily="18" charset="0"/>
              <a:ea typeface="Times New Roman" panose="02020603050405020304" pitchFamily="18" charset="0"/>
              <a:cs typeface="Times New Roman" pitchFamily="18" charset="0"/>
            </a:endParaRPr>
          </a:p>
          <a:p>
            <a:pPr algn="ctr"/>
            <a:r>
              <a:rPr lang="ro-RO" sz="1000" b="1" dirty="0" smtClean="0">
                <a:latin typeface="Times New Roman" pitchFamily="18" charset="0"/>
                <a:ea typeface="Times New Roman" panose="02020603050405020304" pitchFamily="18" charset="0"/>
                <a:cs typeface="Times New Roman" pitchFamily="18" charset="0"/>
              </a:rPr>
              <a:t>4.</a:t>
            </a:r>
            <a:r>
              <a:rPr lang="en-US" sz="1000" b="1" dirty="0" smtClean="0">
                <a:latin typeface="Times New Roman" pitchFamily="18" charset="0"/>
                <a:ea typeface="Times New Roman" panose="02020603050405020304" pitchFamily="18" charset="0"/>
                <a:cs typeface="Times New Roman" pitchFamily="18" charset="0"/>
              </a:rPr>
              <a:t> </a:t>
            </a:r>
            <a:r>
              <a:rPr lang="ro-RO" sz="1000" b="1" dirty="0" smtClean="0">
                <a:latin typeface="Times New Roman" pitchFamily="18" charset="0"/>
                <a:ea typeface="Times New Roman" panose="02020603050405020304" pitchFamily="18" charset="0"/>
                <a:cs typeface="Times New Roman" pitchFamily="18" charset="0"/>
              </a:rPr>
              <a:t>Calmarea</a:t>
            </a:r>
            <a:r>
              <a:rPr lang="en-US" sz="1000" b="1" dirty="0" smtClean="0">
                <a:latin typeface="Times New Roman" pitchFamily="18" charset="0"/>
                <a:ea typeface="Times New Roman" panose="02020603050405020304" pitchFamily="18" charset="0"/>
                <a:cs typeface="Times New Roman" pitchFamily="18" charset="0"/>
              </a:rPr>
              <a:t>: </a:t>
            </a:r>
            <a:r>
              <a:rPr lang="ro-RO" sz="1000" b="1" dirty="0" smtClean="0">
                <a:latin typeface="Times New Roman" pitchFamily="18" charset="0"/>
                <a:ea typeface="Times New Roman" panose="02020603050405020304" pitchFamily="18" charset="0"/>
                <a:cs typeface="Times New Roman" pitchFamily="18" charset="0"/>
              </a:rPr>
              <a:t>reducerea </a:t>
            </a:r>
            <a:r>
              <a:rPr lang="ro-RO" sz="1000" b="1" dirty="0">
                <a:latin typeface="Times New Roman" pitchFamily="18" charset="0"/>
                <a:ea typeface="Times New Roman" panose="02020603050405020304" pitchFamily="18" charset="0"/>
                <a:cs typeface="Times New Roman" pitchFamily="18" charset="0"/>
              </a:rPr>
              <a:t>manifestărilor fizice si psihocomportamentale prin aplicarea unor măsuri de calmare (ex. tehnici de control al respiraţiei);</a:t>
            </a:r>
            <a:endParaRPr lang="en-US" sz="1000" b="1" dirty="0">
              <a:latin typeface="Times New Roman" pitchFamily="18" charset="0"/>
              <a:ea typeface="Times New Roman" panose="02020603050405020304" pitchFamily="18" charset="0"/>
              <a:cs typeface="Times New Roman" pitchFamily="18" charset="0"/>
            </a:endParaRPr>
          </a:p>
          <a:p>
            <a:pPr algn="ctr"/>
            <a:r>
              <a:rPr lang="ro-RO" sz="1000" b="1" dirty="0">
                <a:latin typeface="Times New Roman" pitchFamily="18" charset="0"/>
                <a:ea typeface="Times New Roman" panose="02020603050405020304" pitchFamily="18" charset="0"/>
                <a:cs typeface="Times New Roman" pitchFamily="18" charset="0"/>
              </a:rPr>
              <a:t> </a:t>
            </a:r>
            <a:endParaRPr lang="en-US" sz="1000" b="1" dirty="0">
              <a:latin typeface="Times New Roman" pitchFamily="18" charset="0"/>
              <a:ea typeface="Times New Roman" panose="02020603050405020304" pitchFamily="18" charset="0"/>
              <a:cs typeface="Times New Roman" pitchFamily="18" charset="0"/>
            </a:endParaRPr>
          </a:p>
          <a:p>
            <a:pPr algn="ctr"/>
            <a:r>
              <a:rPr lang="ro-RO" sz="1000" b="1" dirty="0" smtClean="0">
                <a:latin typeface="Times New Roman" pitchFamily="18" charset="0"/>
                <a:ea typeface="Times New Roman" panose="02020603050405020304" pitchFamily="18" charset="0"/>
                <a:cs typeface="Times New Roman" pitchFamily="18" charset="0"/>
              </a:rPr>
              <a:t>5.</a:t>
            </a:r>
            <a:r>
              <a:rPr lang="en-US" sz="1000" b="1" dirty="0" smtClean="0">
                <a:latin typeface="Times New Roman" pitchFamily="18" charset="0"/>
                <a:ea typeface="Times New Roman" panose="02020603050405020304" pitchFamily="18" charset="0"/>
                <a:cs typeface="Times New Roman" pitchFamily="18" charset="0"/>
              </a:rPr>
              <a:t> </a:t>
            </a:r>
            <a:r>
              <a:rPr lang="ro-RO" sz="1000" b="1" dirty="0" smtClean="0">
                <a:latin typeface="Times New Roman" pitchFamily="18" charset="0"/>
                <a:ea typeface="Times New Roman" panose="02020603050405020304" pitchFamily="18" charset="0"/>
                <a:cs typeface="Times New Roman" pitchFamily="18" charset="0"/>
              </a:rPr>
              <a:t>Coeziunea</a:t>
            </a:r>
            <a:r>
              <a:rPr lang="en-US" sz="1000" b="1" dirty="0" smtClean="0">
                <a:latin typeface="Times New Roman" pitchFamily="18" charset="0"/>
                <a:ea typeface="Times New Roman" panose="02020603050405020304" pitchFamily="18" charset="0"/>
                <a:cs typeface="Times New Roman" pitchFamily="18" charset="0"/>
              </a:rPr>
              <a:t>:</a:t>
            </a:r>
            <a:r>
              <a:rPr lang="ro-RO" sz="1000" b="1" dirty="0" smtClean="0">
                <a:latin typeface="Times New Roman" pitchFamily="18" charset="0"/>
                <a:ea typeface="Times New Roman" panose="02020603050405020304" pitchFamily="18" charset="0"/>
                <a:cs typeface="Times New Roman" pitchFamily="18" charset="0"/>
              </a:rPr>
              <a:t> </a:t>
            </a:r>
            <a:r>
              <a:rPr lang="ro-RO" sz="1000" b="1" dirty="0">
                <a:latin typeface="Times New Roman" pitchFamily="18" charset="0"/>
                <a:ea typeface="Times New Roman" panose="02020603050405020304" pitchFamily="18" charset="0"/>
                <a:cs typeface="Times New Roman" pitchFamily="18" charset="0"/>
              </a:rPr>
              <a:t>amplificarea suportului social si a coeziunii grupului;</a:t>
            </a:r>
            <a:endParaRPr lang="en-US" sz="1000" b="1" dirty="0">
              <a:latin typeface="Times New Roman" pitchFamily="18" charset="0"/>
              <a:ea typeface="Times New Roman" panose="02020603050405020304" pitchFamily="18" charset="0"/>
              <a:cs typeface="Times New Roman" pitchFamily="18" charset="0"/>
            </a:endParaRPr>
          </a:p>
          <a:p>
            <a:pPr algn="ctr"/>
            <a:r>
              <a:rPr lang="ro-RO" sz="1000" b="1" dirty="0">
                <a:latin typeface="Times New Roman" pitchFamily="18" charset="0"/>
                <a:ea typeface="Times New Roman" panose="02020603050405020304" pitchFamily="18" charset="0"/>
                <a:cs typeface="Times New Roman" pitchFamily="18" charset="0"/>
              </a:rPr>
              <a:t> </a:t>
            </a:r>
            <a:endParaRPr lang="en-US" sz="1000" b="1" dirty="0">
              <a:latin typeface="Times New Roman" pitchFamily="18" charset="0"/>
              <a:ea typeface="Times New Roman" panose="02020603050405020304" pitchFamily="18" charset="0"/>
              <a:cs typeface="Times New Roman" pitchFamily="18" charset="0"/>
            </a:endParaRPr>
          </a:p>
          <a:p>
            <a:pPr algn="ctr"/>
            <a:r>
              <a:rPr lang="ro-RO" sz="1000" b="1" dirty="0" smtClean="0">
                <a:latin typeface="Times New Roman" pitchFamily="18" charset="0"/>
                <a:ea typeface="Times New Roman" panose="02020603050405020304" pitchFamily="18" charset="0"/>
                <a:cs typeface="Times New Roman" pitchFamily="18" charset="0"/>
              </a:rPr>
              <a:t>6.</a:t>
            </a:r>
            <a:r>
              <a:rPr lang="en-US" sz="1000" b="1" dirty="0" smtClean="0">
                <a:latin typeface="Times New Roman" pitchFamily="18" charset="0"/>
                <a:ea typeface="Times New Roman" panose="02020603050405020304" pitchFamily="18" charset="0"/>
                <a:cs typeface="Times New Roman" pitchFamily="18" charset="0"/>
              </a:rPr>
              <a:t> </a:t>
            </a:r>
            <a:r>
              <a:rPr lang="ro-RO" sz="1000" b="1" dirty="0" smtClean="0">
                <a:latin typeface="Times New Roman" pitchFamily="18" charset="0"/>
                <a:ea typeface="Times New Roman" panose="02020603050405020304" pitchFamily="18" charset="0"/>
                <a:cs typeface="Times New Roman" pitchFamily="18" charset="0"/>
              </a:rPr>
              <a:t>Competenţa</a:t>
            </a:r>
            <a:r>
              <a:rPr lang="en-US" sz="1000" b="1" dirty="0" smtClean="0">
                <a:latin typeface="Times New Roman" pitchFamily="18" charset="0"/>
                <a:ea typeface="Times New Roman" panose="02020603050405020304" pitchFamily="18" charset="0"/>
                <a:cs typeface="Times New Roman" pitchFamily="18" charset="0"/>
              </a:rPr>
              <a:t>: </a:t>
            </a:r>
            <a:r>
              <a:rPr lang="ro-RO" sz="1000" b="1" dirty="0" smtClean="0">
                <a:latin typeface="Times New Roman" pitchFamily="18" charset="0"/>
                <a:ea typeface="Times New Roman" panose="02020603050405020304" pitchFamily="18" charset="0"/>
                <a:cs typeface="Times New Roman" pitchFamily="18" charset="0"/>
              </a:rPr>
              <a:t>presupune </a:t>
            </a:r>
            <a:r>
              <a:rPr lang="ro-RO" sz="1000" b="1" dirty="0">
                <a:latin typeface="Times New Roman" pitchFamily="18" charset="0"/>
                <a:ea typeface="Times New Roman" panose="02020603050405020304" pitchFamily="18" charset="0"/>
                <a:cs typeface="Times New Roman" pitchFamily="18" charset="0"/>
              </a:rPr>
              <a:t>implicarea activă pentru a ajuta </a:t>
            </a:r>
            <a:r>
              <a:rPr lang="ro-RO" sz="1000" b="1" dirty="0" smtClean="0">
                <a:latin typeface="Times New Roman" pitchFamily="18" charset="0"/>
                <a:ea typeface="Times New Roman" panose="02020603050405020304" pitchFamily="18" charset="0"/>
                <a:cs typeface="Times New Roman" pitchFamily="18" charset="0"/>
              </a:rPr>
              <a:t>persoanele </a:t>
            </a:r>
            <a:r>
              <a:rPr lang="ro-RO" sz="1000" b="1" dirty="0">
                <a:latin typeface="Times New Roman" pitchFamily="18" charset="0"/>
                <a:ea typeface="Times New Roman" panose="02020603050405020304" pitchFamily="18" charset="0"/>
                <a:cs typeface="Times New Roman" pitchFamily="18" charset="0"/>
              </a:rPr>
              <a:t>să-şi recapete abilitaţile si competenţele;</a:t>
            </a:r>
            <a:endParaRPr lang="en-US" sz="1000" b="1" dirty="0">
              <a:latin typeface="Times New Roman" pitchFamily="18" charset="0"/>
              <a:ea typeface="Times New Roman" panose="02020603050405020304" pitchFamily="18" charset="0"/>
              <a:cs typeface="Times New Roman" pitchFamily="18" charset="0"/>
            </a:endParaRPr>
          </a:p>
          <a:p>
            <a:pPr algn="ctr"/>
            <a:r>
              <a:rPr lang="ro-RO" sz="1000" b="1" dirty="0">
                <a:latin typeface="Times New Roman" pitchFamily="18" charset="0"/>
                <a:ea typeface="Times New Roman" panose="02020603050405020304" pitchFamily="18" charset="0"/>
                <a:cs typeface="Times New Roman" pitchFamily="18" charset="0"/>
              </a:rPr>
              <a:t> </a:t>
            </a:r>
            <a:endParaRPr lang="en-US" sz="1000" b="1" dirty="0">
              <a:latin typeface="Times New Roman" pitchFamily="18" charset="0"/>
              <a:ea typeface="Times New Roman" panose="02020603050405020304" pitchFamily="18" charset="0"/>
              <a:cs typeface="Times New Roman" pitchFamily="18" charset="0"/>
            </a:endParaRPr>
          </a:p>
          <a:p>
            <a:pPr algn="ctr"/>
            <a:r>
              <a:rPr lang="ro-RO" sz="1000" b="1" dirty="0" smtClean="0">
                <a:latin typeface="Times New Roman" pitchFamily="18" charset="0"/>
                <a:ea typeface="Times New Roman" panose="02020603050405020304" pitchFamily="18" charset="0"/>
                <a:cs typeface="Times New Roman" pitchFamily="18" charset="0"/>
              </a:rPr>
              <a:t>7.</a:t>
            </a:r>
            <a:r>
              <a:rPr lang="en-US" sz="1000" b="1" dirty="0" smtClean="0">
                <a:latin typeface="Times New Roman" pitchFamily="18" charset="0"/>
                <a:ea typeface="Times New Roman" panose="02020603050405020304" pitchFamily="18" charset="0"/>
                <a:cs typeface="Times New Roman" pitchFamily="18" charset="0"/>
              </a:rPr>
              <a:t> </a:t>
            </a:r>
            <a:r>
              <a:rPr lang="ro-RO" sz="1000" b="1" dirty="0" smtClean="0">
                <a:latin typeface="Times New Roman" pitchFamily="18" charset="0"/>
                <a:ea typeface="Times New Roman" panose="02020603050405020304" pitchFamily="18" charset="0"/>
                <a:cs typeface="Times New Roman" pitchFamily="18" charset="0"/>
              </a:rPr>
              <a:t>Increderea</a:t>
            </a:r>
            <a:r>
              <a:rPr lang="en-US" sz="1000" b="1" dirty="0" smtClean="0">
                <a:latin typeface="Times New Roman" pitchFamily="18" charset="0"/>
                <a:ea typeface="Times New Roman" panose="02020603050405020304" pitchFamily="18" charset="0"/>
                <a:cs typeface="Times New Roman" pitchFamily="18" charset="0"/>
              </a:rPr>
              <a:t>: </a:t>
            </a:r>
            <a:r>
              <a:rPr lang="ro-RO" sz="1000" b="1" dirty="0" smtClean="0">
                <a:latin typeface="Times New Roman" pitchFamily="18" charset="0"/>
                <a:ea typeface="Times New Roman" panose="02020603050405020304" pitchFamily="18" charset="0"/>
                <a:cs typeface="Times New Roman" pitchFamily="18" charset="0"/>
              </a:rPr>
              <a:t>pentru </a:t>
            </a:r>
            <a:r>
              <a:rPr lang="ro-RO" sz="1000" b="1" dirty="0">
                <a:latin typeface="Times New Roman" pitchFamily="18" charset="0"/>
                <a:ea typeface="Times New Roman" panose="02020603050405020304" pitchFamily="18" charset="0"/>
                <a:cs typeface="Times New Roman" pitchFamily="18" charset="0"/>
              </a:rPr>
              <a:t>o reintegrare completă </a:t>
            </a:r>
            <a:r>
              <a:rPr lang="ro-RO" sz="1000" b="1" dirty="0" smtClean="0">
                <a:latin typeface="Times New Roman" pitchFamily="18" charset="0"/>
                <a:ea typeface="Times New Roman" panose="02020603050405020304" pitchFamily="18" charset="0"/>
                <a:cs typeface="Times New Roman" pitchFamily="18" charset="0"/>
              </a:rPr>
              <a:t>a persoanelor </a:t>
            </a:r>
            <a:r>
              <a:rPr lang="ro-RO" sz="1000" b="1" dirty="0">
                <a:latin typeface="Times New Roman" pitchFamily="18" charset="0"/>
                <a:ea typeface="Times New Roman" panose="02020603050405020304" pitchFamily="18" charset="0"/>
                <a:cs typeface="Times New Roman" pitchFamily="18" charset="0"/>
              </a:rPr>
              <a:t>trebuie să aibă incredere in propriile capacitaţi de a-şi indeplini </a:t>
            </a:r>
            <a:r>
              <a:rPr lang="ro-RO" sz="1000" b="1" dirty="0" smtClean="0">
                <a:latin typeface="Times New Roman" pitchFamily="18" charset="0"/>
                <a:ea typeface="Times New Roman" panose="02020603050405020304" pitchFamily="18" charset="0"/>
                <a:cs typeface="Times New Roman" pitchFamily="18" charset="0"/>
              </a:rPr>
              <a:t>sarcină </a:t>
            </a:r>
            <a:r>
              <a:rPr lang="ro-RO" sz="1000" b="1" dirty="0">
                <a:latin typeface="Times New Roman" pitchFamily="18" charset="0"/>
                <a:ea typeface="Times New Roman" panose="02020603050405020304" pitchFamily="18" charset="0"/>
                <a:cs typeface="Times New Roman" pitchFamily="18" charset="0"/>
              </a:rPr>
              <a:t>şi să obţina increderea celorlalţi colegi.  </a:t>
            </a:r>
            <a:endParaRPr lang="en-US" sz="1000" b="1" dirty="0">
              <a:latin typeface="Times New Roman" pitchFamily="18" charset="0"/>
              <a:ea typeface="Times New Roman" panose="02020603050405020304" pitchFamily="18" charset="0"/>
              <a:cs typeface="Times New Roman" pitchFamily="18" charset="0"/>
            </a:endParaRPr>
          </a:p>
        </p:txBody>
      </p:sp>
      <p:sp>
        <p:nvSpPr>
          <p:cNvPr id="9" name="TextBox 8"/>
          <p:cNvSpPr txBox="1"/>
          <p:nvPr/>
        </p:nvSpPr>
        <p:spPr>
          <a:xfrm>
            <a:off x="7080234" y="6099776"/>
            <a:ext cx="1201699" cy="253094"/>
          </a:xfrm>
          <a:prstGeom prst="rect">
            <a:avLst/>
          </a:prstGeom>
          <a:noFill/>
        </p:spPr>
        <p:txBody>
          <a:bodyPr wrap="none" lIns="67766" tIns="33883" rIns="67766" bIns="33883" rtlCol="0">
            <a:spAutoFit/>
          </a:bodyPr>
          <a:lstStyle/>
          <a:p>
            <a:r>
              <a:rPr lang="ro-RO" sz="1200" b="1" dirty="0" smtClean="0">
                <a:solidFill>
                  <a:srgbClr val="C00000"/>
                </a:solidFill>
                <a:latin typeface="Times New Roman" panose="02020603050405020304" pitchFamily="18" charset="0"/>
                <a:cs typeface="Times New Roman" panose="02020603050405020304" pitchFamily="18" charset="0"/>
              </a:rPr>
              <a:t>Ajutor i</a:t>
            </a:r>
            <a:r>
              <a:rPr lang="en-US" sz="1200" b="1" dirty="0" smtClean="0">
                <a:solidFill>
                  <a:srgbClr val="C00000"/>
                </a:solidFill>
                <a:latin typeface="Times New Roman" panose="02020603050405020304" pitchFamily="18" charset="0"/>
                <a:cs typeface="Times New Roman" panose="02020603050405020304" pitchFamily="18" charset="0"/>
              </a:rPr>
              <a:t>n 7 </a:t>
            </a:r>
            <a:r>
              <a:rPr lang="ro-RO" sz="1200" b="1" dirty="0" smtClean="0">
                <a:solidFill>
                  <a:srgbClr val="C00000"/>
                </a:solidFill>
                <a:latin typeface="Times New Roman" panose="02020603050405020304" pitchFamily="18" charset="0"/>
                <a:cs typeface="Times New Roman" panose="02020603050405020304" pitchFamily="18" charset="0"/>
              </a:rPr>
              <a:t>pasi</a:t>
            </a:r>
            <a:r>
              <a:rPr lang="en-US" sz="1200" b="1" dirty="0" smtClean="0">
                <a:solidFill>
                  <a:srgbClr val="C00000"/>
                </a:solidFill>
                <a:latin typeface="Times New Roman" panose="02020603050405020304" pitchFamily="18" charset="0"/>
                <a:cs typeface="Times New Roman" panose="02020603050405020304" pitchFamily="18" charset="0"/>
              </a:rPr>
              <a:t> </a:t>
            </a:r>
            <a:endParaRPr lang="en-US" sz="1200" b="1" dirty="0">
              <a:solidFill>
                <a:srgbClr val="C00000"/>
              </a:solidFill>
              <a:latin typeface="Times New Roman" panose="02020603050405020304" pitchFamily="18" charset="0"/>
              <a:cs typeface="Times New Roman" panose="02020603050405020304" pitchFamily="18" charset="0"/>
            </a:endParaRPr>
          </a:p>
        </p:txBody>
      </p:sp>
      <p:sp>
        <p:nvSpPr>
          <p:cNvPr id="34" name="TextBox 33"/>
          <p:cNvSpPr txBox="1"/>
          <p:nvPr/>
        </p:nvSpPr>
        <p:spPr>
          <a:xfrm>
            <a:off x="142844" y="1674719"/>
            <a:ext cx="2786082" cy="4192634"/>
          </a:xfrm>
          <a:prstGeom prst="rect">
            <a:avLst/>
          </a:prstGeom>
          <a:noFill/>
        </p:spPr>
        <p:txBody>
          <a:bodyPr wrap="square" lIns="67766" tIns="33883" rIns="67766" bIns="33883" rtlCol="0">
            <a:spAutoFit/>
          </a:bodyPr>
          <a:lstStyle/>
          <a:p>
            <a:r>
              <a:rPr lang="ro-RO" sz="900" dirty="0"/>
              <a:t> </a:t>
            </a:r>
            <a:endParaRPr lang="en-US" sz="900" dirty="0"/>
          </a:p>
          <a:p>
            <a:pPr algn="ctr"/>
            <a:r>
              <a:rPr lang="ro-RO" sz="1000" b="1" dirty="0" smtClean="0">
                <a:latin typeface="Times New Roman" pitchFamily="18" charset="0"/>
                <a:cs typeface="Times New Roman" pitchFamily="18" charset="0"/>
              </a:rPr>
              <a:t>PAP implică:</a:t>
            </a:r>
            <a:endParaRPr lang="en-US" sz="1000" b="1" dirty="0" smtClean="0">
              <a:latin typeface="Times New Roman" pitchFamily="18" charset="0"/>
              <a:cs typeface="Times New Roman" pitchFamily="18" charset="0"/>
            </a:endParaRPr>
          </a:p>
          <a:p>
            <a:pPr algn="ctr"/>
            <a:endParaRPr lang="en-US" sz="1000" b="1" dirty="0">
              <a:latin typeface="Times New Roman" pitchFamily="18" charset="0"/>
              <a:cs typeface="Times New Roman" pitchFamily="18" charset="0"/>
            </a:endParaRPr>
          </a:p>
          <a:p>
            <a:pPr marL="127062" indent="-127062" algn="ctr">
              <a:buFont typeface="Wingdings" panose="05000000000000000000" pitchFamily="2" charset="2"/>
              <a:buChar char="q"/>
            </a:pPr>
            <a:r>
              <a:rPr lang="ro-RO" sz="1000" b="1" dirty="0" smtClean="0">
                <a:latin typeface="Times New Roman" pitchFamily="18" charset="0"/>
                <a:cs typeface="Times New Roman" pitchFamily="18" charset="0"/>
              </a:rPr>
              <a:t>îngrijire </a:t>
            </a:r>
            <a:r>
              <a:rPr lang="ro-RO" sz="1000" b="1" dirty="0">
                <a:latin typeface="Times New Roman" pitchFamily="18" charset="0"/>
                <a:cs typeface="Times New Roman" pitchFamily="18" charset="0"/>
              </a:rPr>
              <a:t>şi sprijin practic, fără a fi deranjant;</a:t>
            </a:r>
            <a:endParaRPr lang="en-US" sz="1000" b="1" dirty="0">
              <a:latin typeface="Times New Roman" pitchFamily="18" charset="0"/>
              <a:cs typeface="Times New Roman" pitchFamily="18" charset="0"/>
            </a:endParaRPr>
          </a:p>
          <a:p>
            <a:pPr marL="127062" indent="-127062" algn="ctr">
              <a:buFont typeface="Wingdings" panose="05000000000000000000" pitchFamily="2" charset="2"/>
              <a:buChar char="q"/>
            </a:pPr>
            <a:r>
              <a:rPr lang="ro-RO" sz="1000" b="1" dirty="0" smtClean="0">
                <a:latin typeface="Times New Roman" pitchFamily="18" charset="0"/>
                <a:cs typeface="Times New Roman" pitchFamily="18" charset="0"/>
              </a:rPr>
              <a:t>evaluarea </a:t>
            </a:r>
            <a:r>
              <a:rPr lang="ro-RO" sz="1000" b="1" dirty="0">
                <a:latin typeface="Times New Roman" pitchFamily="18" charset="0"/>
                <a:cs typeface="Times New Roman" pitchFamily="18" charset="0"/>
              </a:rPr>
              <a:t>nevoilor şi grijilor;</a:t>
            </a:r>
            <a:endParaRPr lang="en-US" sz="1000" b="1" dirty="0">
              <a:latin typeface="Times New Roman" pitchFamily="18" charset="0"/>
              <a:cs typeface="Times New Roman" pitchFamily="18" charset="0"/>
            </a:endParaRPr>
          </a:p>
          <a:p>
            <a:pPr marL="127062" indent="-127062" algn="ctr">
              <a:buFont typeface="Wingdings" panose="05000000000000000000" pitchFamily="2" charset="2"/>
              <a:buChar char="q"/>
            </a:pPr>
            <a:r>
              <a:rPr lang="ro-RO" sz="1000" b="1" dirty="0" smtClean="0">
                <a:latin typeface="Times New Roman" pitchFamily="18" charset="0"/>
                <a:cs typeface="Times New Roman" pitchFamily="18" charset="0"/>
              </a:rPr>
              <a:t>ajutorarea </a:t>
            </a:r>
            <a:r>
              <a:rPr lang="ro-RO" sz="1000" b="1" dirty="0">
                <a:latin typeface="Times New Roman" pitchFamily="18" charset="0"/>
                <a:cs typeface="Times New Roman" pitchFamily="18" charset="0"/>
              </a:rPr>
              <a:t>oamenilor in a-şi satisface nevoile de bază (hrană, apă, informaţii);</a:t>
            </a:r>
            <a:endParaRPr lang="en-US" sz="1000" b="1" dirty="0">
              <a:latin typeface="Times New Roman" pitchFamily="18" charset="0"/>
              <a:cs typeface="Times New Roman" pitchFamily="18" charset="0"/>
            </a:endParaRPr>
          </a:p>
          <a:p>
            <a:pPr marL="127062" indent="-127062" algn="ctr">
              <a:buFont typeface="Wingdings" panose="05000000000000000000" pitchFamily="2" charset="2"/>
              <a:buChar char="q"/>
            </a:pPr>
            <a:r>
              <a:rPr lang="ro-RO" sz="1000" b="1" dirty="0" smtClean="0">
                <a:latin typeface="Times New Roman" pitchFamily="18" charset="0"/>
                <a:cs typeface="Times New Roman" pitchFamily="18" charset="0"/>
              </a:rPr>
              <a:t>ascultarea </a:t>
            </a:r>
            <a:r>
              <a:rPr lang="ro-RO" sz="1000" b="1" dirty="0">
                <a:latin typeface="Times New Roman" pitchFamily="18" charset="0"/>
                <a:cs typeface="Times New Roman" pitchFamily="18" charset="0"/>
              </a:rPr>
              <a:t>persoanelor fără a-i constrânge să vorbească;</a:t>
            </a:r>
            <a:endParaRPr lang="en-US" sz="1000" b="1" dirty="0">
              <a:latin typeface="Times New Roman" pitchFamily="18" charset="0"/>
              <a:cs typeface="Times New Roman" pitchFamily="18" charset="0"/>
            </a:endParaRPr>
          </a:p>
          <a:p>
            <a:pPr marL="127062" indent="-127062" algn="ctr">
              <a:buFont typeface="Wingdings" panose="05000000000000000000" pitchFamily="2" charset="2"/>
              <a:buChar char="q"/>
            </a:pPr>
            <a:r>
              <a:rPr lang="ro-RO" sz="1000" b="1" dirty="0" smtClean="0">
                <a:latin typeface="Times New Roman" pitchFamily="18" charset="0"/>
                <a:cs typeface="Times New Roman" pitchFamily="18" charset="0"/>
              </a:rPr>
              <a:t>consolarea </a:t>
            </a:r>
            <a:r>
              <a:rPr lang="ro-RO" sz="1000" b="1" dirty="0">
                <a:latin typeface="Times New Roman" pitchFamily="18" charset="0"/>
                <a:cs typeface="Times New Roman" pitchFamily="18" charset="0"/>
              </a:rPr>
              <a:t>oamenilor şi ajutarea </a:t>
            </a:r>
            <a:r>
              <a:rPr lang="ro-RO" sz="1000" b="1" dirty="0" smtClean="0">
                <a:latin typeface="Times New Roman" pitchFamily="18" charset="0"/>
                <a:cs typeface="Times New Roman" pitchFamily="18" charset="0"/>
              </a:rPr>
              <a:t>lor </a:t>
            </a:r>
            <a:r>
              <a:rPr lang="ro-RO" sz="1000" b="1" dirty="0">
                <a:latin typeface="Times New Roman" pitchFamily="18" charset="0"/>
                <a:cs typeface="Times New Roman" pitchFamily="18" charset="0"/>
              </a:rPr>
              <a:t>să se calmeze;</a:t>
            </a:r>
            <a:endParaRPr lang="en-US" sz="1000" b="1" dirty="0">
              <a:latin typeface="Times New Roman" pitchFamily="18" charset="0"/>
              <a:cs typeface="Times New Roman" pitchFamily="18" charset="0"/>
            </a:endParaRPr>
          </a:p>
          <a:p>
            <a:pPr marL="127062" indent="-127062" algn="ctr">
              <a:buFont typeface="Wingdings" panose="05000000000000000000" pitchFamily="2" charset="2"/>
              <a:buChar char="q"/>
            </a:pPr>
            <a:r>
              <a:rPr lang="ro-RO" sz="1000" b="1" dirty="0" smtClean="0">
                <a:latin typeface="Times New Roman" pitchFamily="18" charset="0"/>
                <a:cs typeface="Times New Roman" pitchFamily="18" charset="0"/>
              </a:rPr>
              <a:t>ajutarea </a:t>
            </a:r>
            <a:r>
              <a:rPr lang="ro-RO" sz="1000" b="1" dirty="0">
                <a:latin typeface="Times New Roman" pitchFamily="18" charset="0"/>
                <a:cs typeface="Times New Roman" pitchFamily="18" charset="0"/>
              </a:rPr>
              <a:t>persoanelor sa aibă acces la informaţii, servicii;</a:t>
            </a:r>
            <a:endParaRPr lang="en-US" sz="1000" b="1" dirty="0">
              <a:latin typeface="Times New Roman" pitchFamily="18" charset="0"/>
              <a:cs typeface="Times New Roman" pitchFamily="18" charset="0"/>
            </a:endParaRPr>
          </a:p>
          <a:p>
            <a:pPr marL="127062" indent="-127062" algn="ctr">
              <a:buFont typeface="Wingdings" panose="05000000000000000000" pitchFamily="2" charset="2"/>
              <a:buChar char="q"/>
            </a:pPr>
            <a:r>
              <a:rPr lang="ro-RO" sz="1000" b="1" dirty="0" smtClean="0">
                <a:latin typeface="Times New Roman" pitchFamily="18" charset="0"/>
                <a:cs typeface="Times New Roman" pitchFamily="18" charset="0"/>
              </a:rPr>
              <a:t>protejarea </a:t>
            </a:r>
            <a:r>
              <a:rPr lang="ro-RO" sz="1000" b="1" dirty="0">
                <a:latin typeface="Times New Roman" pitchFamily="18" charset="0"/>
                <a:cs typeface="Times New Roman" pitchFamily="18" charset="0"/>
              </a:rPr>
              <a:t>oamenilor de alte vătămări</a:t>
            </a:r>
            <a:r>
              <a:rPr lang="ro-RO" sz="1000" b="1" dirty="0" smtClean="0">
                <a:latin typeface="Times New Roman" pitchFamily="18" charset="0"/>
                <a:cs typeface="Times New Roman" pitchFamily="18" charset="0"/>
              </a:rPr>
              <a:t>.</a:t>
            </a:r>
            <a:endParaRPr lang="en-US" sz="1000" b="1" dirty="0" smtClean="0">
              <a:latin typeface="Times New Roman" pitchFamily="18" charset="0"/>
              <a:cs typeface="Times New Roman" pitchFamily="18" charset="0"/>
            </a:endParaRPr>
          </a:p>
          <a:p>
            <a:pPr marL="127062" indent="-127062" algn="ctr">
              <a:buFont typeface="Wingdings" panose="05000000000000000000" pitchFamily="2" charset="2"/>
              <a:buChar char="q"/>
            </a:pPr>
            <a:endParaRPr lang="en-US" sz="1000" b="1" dirty="0" smtClean="0">
              <a:latin typeface="Times New Roman" pitchFamily="18" charset="0"/>
              <a:cs typeface="Times New Roman" pitchFamily="18" charset="0"/>
            </a:endParaRPr>
          </a:p>
          <a:p>
            <a:pPr algn="ctr"/>
            <a:endParaRPr lang="en-US" sz="1000" b="1" dirty="0" smtClean="0">
              <a:latin typeface="Times New Roman" pitchFamily="18" charset="0"/>
              <a:cs typeface="Times New Roman" pitchFamily="18" charset="0"/>
            </a:endParaRPr>
          </a:p>
          <a:p>
            <a:pPr algn="ctr"/>
            <a:r>
              <a:rPr lang="ro-RO" sz="1000" b="1" dirty="0" smtClean="0">
                <a:latin typeface="Times New Roman" pitchFamily="18" charset="0"/>
                <a:cs typeface="Times New Roman" pitchFamily="18" charset="0"/>
              </a:rPr>
              <a:t>Scopul PAP</a:t>
            </a:r>
            <a:endParaRPr lang="en-US" sz="1000" b="1" dirty="0" smtClean="0">
              <a:latin typeface="Times New Roman" pitchFamily="18" charset="0"/>
              <a:cs typeface="Times New Roman" pitchFamily="18" charset="0"/>
            </a:endParaRPr>
          </a:p>
          <a:p>
            <a:pPr algn="ctr"/>
            <a:endParaRPr lang="en-US" sz="1000" b="1" dirty="0">
              <a:latin typeface="Times New Roman" pitchFamily="18" charset="0"/>
              <a:cs typeface="Times New Roman" pitchFamily="18" charset="0"/>
            </a:endParaRPr>
          </a:p>
          <a:p>
            <a:pPr marL="127062" indent="-127062" algn="ctr">
              <a:buFont typeface="Wingdings" panose="05000000000000000000" pitchFamily="2" charset="2"/>
              <a:buChar char="Ø"/>
            </a:pPr>
            <a:r>
              <a:rPr lang="ro-RO" sz="1000" b="1" dirty="0" smtClean="0">
                <a:latin typeface="Times New Roman" pitchFamily="18" charset="0"/>
                <a:cs typeface="Times New Roman" pitchFamily="18" charset="0"/>
              </a:rPr>
              <a:t>reducerea </a:t>
            </a:r>
            <a:r>
              <a:rPr lang="ro-RO" sz="1000" b="1" dirty="0">
                <a:latin typeface="Times New Roman" pitchFamily="18" charset="0"/>
                <a:cs typeface="Times New Roman" pitchFamily="18" charset="0"/>
              </a:rPr>
              <a:t>distresului cauzat de un eveniment traumatic;</a:t>
            </a:r>
            <a:endParaRPr lang="en-US" sz="1000" b="1" dirty="0">
              <a:latin typeface="Times New Roman" pitchFamily="18" charset="0"/>
              <a:cs typeface="Times New Roman" pitchFamily="18" charset="0"/>
            </a:endParaRPr>
          </a:p>
          <a:p>
            <a:pPr marL="127062" indent="-127062" algn="ctr">
              <a:buFont typeface="Wingdings" panose="05000000000000000000" pitchFamily="2" charset="2"/>
              <a:buChar char="Ø"/>
            </a:pPr>
            <a:r>
              <a:rPr lang="ro-RO" sz="1000" b="1" dirty="0" smtClean="0">
                <a:latin typeface="Times New Roman" pitchFamily="18" charset="0"/>
                <a:cs typeface="Times New Roman" pitchFamily="18" charset="0"/>
              </a:rPr>
              <a:t>dezvoltarea </a:t>
            </a:r>
            <a:r>
              <a:rPr lang="ro-RO" sz="1000" b="1" dirty="0">
                <a:latin typeface="Times New Roman" pitchFamily="18" charset="0"/>
                <a:cs typeface="Times New Roman" pitchFamily="18" charset="0"/>
              </a:rPr>
              <a:t>unor mecanisme de a face faţă situatiei, de a se descurca pe cont propriu;</a:t>
            </a:r>
            <a:endParaRPr lang="en-US" sz="1000" b="1" dirty="0">
              <a:latin typeface="Times New Roman" pitchFamily="18" charset="0"/>
              <a:cs typeface="Times New Roman" pitchFamily="18" charset="0"/>
            </a:endParaRPr>
          </a:p>
          <a:p>
            <a:pPr marL="127062" indent="-127062" algn="ctr">
              <a:buFont typeface="Wingdings" panose="05000000000000000000" pitchFamily="2" charset="2"/>
              <a:buChar char="Ø"/>
            </a:pPr>
            <a:r>
              <a:rPr lang="ro-RO" sz="1000" b="1" dirty="0" smtClean="0">
                <a:latin typeface="Times New Roman" pitchFamily="18" charset="0"/>
                <a:cs typeface="Times New Roman" pitchFamily="18" charset="0"/>
              </a:rPr>
              <a:t>sentimentul </a:t>
            </a:r>
            <a:r>
              <a:rPr lang="ro-RO" sz="1000" b="1" dirty="0">
                <a:latin typeface="Times New Roman" pitchFamily="18" charset="0"/>
                <a:cs typeface="Times New Roman" pitchFamily="18" charset="0"/>
              </a:rPr>
              <a:t>de siguranţă, conectare cu ceilalţi, stare de calm;</a:t>
            </a:r>
            <a:endParaRPr lang="en-US" sz="1000" b="1" dirty="0">
              <a:latin typeface="Times New Roman" pitchFamily="18" charset="0"/>
              <a:cs typeface="Times New Roman" pitchFamily="18" charset="0"/>
            </a:endParaRPr>
          </a:p>
          <a:p>
            <a:pPr marL="127062" indent="-127062" algn="ctr">
              <a:buFont typeface="Wingdings" panose="05000000000000000000" pitchFamily="2" charset="2"/>
              <a:buChar char="Ø"/>
            </a:pPr>
            <a:r>
              <a:rPr lang="ro-RO" sz="1000" b="1" dirty="0" smtClean="0">
                <a:latin typeface="Times New Roman" pitchFamily="18" charset="0"/>
                <a:cs typeface="Times New Roman" pitchFamily="18" charset="0"/>
              </a:rPr>
              <a:t>accesul </a:t>
            </a:r>
            <a:r>
              <a:rPr lang="ro-RO" sz="1000" b="1" dirty="0">
                <a:latin typeface="Times New Roman" pitchFamily="18" charset="0"/>
                <a:cs typeface="Times New Roman" pitchFamily="18" charset="0"/>
              </a:rPr>
              <a:t>la sprijin social, fizic şi emoţional;</a:t>
            </a:r>
            <a:endParaRPr lang="en-US" sz="1000" b="1" dirty="0">
              <a:latin typeface="Times New Roman" pitchFamily="18" charset="0"/>
              <a:cs typeface="Times New Roman" pitchFamily="18" charset="0"/>
            </a:endParaRPr>
          </a:p>
          <a:p>
            <a:pPr marL="127062" indent="-127062" algn="ctr">
              <a:buFontTx/>
              <a:buChar char="-"/>
            </a:pPr>
            <a:endParaRPr lang="en-US" sz="900" b="1" dirty="0"/>
          </a:p>
        </p:txBody>
      </p:sp>
      <p:sp>
        <p:nvSpPr>
          <p:cNvPr id="24" name="Rectangle 23"/>
          <p:cNvSpPr/>
          <p:nvPr/>
        </p:nvSpPr>
        <p:spPr>
          <a:xfrm>
            <a:off x="391226" y="913446"/>
            <a:ext cx="2259766" cy="807092"/>
          </a:xfrm>
          <a:prstGeom prst="rect">
            <a:avLst/>
          </a:prstGeom>
          <a:solidFill>
            <a:schemeClr val="accent1">
              <a:lumMod val="20000"/>
              <a:lumOff val="80000"/>
            </a:schemeClr>
          </a:solidFill>
        </p:spPr>
        <p:txBody>
          <a:bodyPr wrap="square" lIns="67766" tIns="33883" rIns="67766" bIns="33883">
            <a:spAutoFit/>
          </a:bodyPr>
          <a:lstStyle/>
          <a:p>
            <a:pPr lvl="0" algn="ctr"/>
            <a:r>
              <a:rPr lang="ro-RO" sz="1200" b="1" dirty="0">
                <a:solidFill>
                  <a:srgbClr val="C00000"/>
                </a:solidFill>
                <a:latin typeface="Times New Roman" pitchFamily="18" charset="0"/>
                <a:cs typeface="Times New Roman" pitchFamily="18" charset="0"/>
              </a:rPr>
              <a:t>Ce este PAP </a:t>
            </a:r>
            <a:r>
              <a:rPr lang="ro-RO" sz="1200" b="1" dirty="0" smtClean="0">
                <a:solidFill>
                  <a:srgbClr val="C00000"/>
                </a:solidFill>
                <a:latin typeface="Times New Roman" pitchFamily="18" charset="0"/>
                <a:cs typeface="Times New Roman" pitchFamily="18" charset="0"/>
              </a:rPr>
              <a:t>?</a:t>
            </a:r>
            <a:endParaRPr lang="en-US" sz="1200" b="1" dirty="0" smtClean="0">
              <a:solidFill>
                <a:srgbClr val="C00000"/>
              </a:solidFill>
              <a:latin typeface="Times New Roman" pitchFamily="18" charset="0"/>
              <a:cs typeface="Times New Roman" pitchFamily="18" charset="0"/>
            </a:endParaRPr>
          </a:p>
          <a:p>
            <a:pPr lvl="0" algn="ctr"/>
            <a:r>
              <a:rPr lang="ro-RO" sz="1200" b="1" dirty="0" smtClean="0">
                <a:solidFill>
                  <a:srgbClr val="C00000"/>
                </a:solidFill>
                <a:latin typeface="Times New Roman" pitchFamily="18" charset="0"/>
                <a:cs typeface="Times New Roman" pitchFamily="18" charset="0"/>
              </a:rPr>
              <a:t>Este </a:t>
            </a:r>
            <a:r>
              <a:rPr lang="ro-RO" sz="1200" b="1" dirty="0">
                <a:solidFill>
                  <a:srgbClr val="C00000"/>
                </a:solidFill>
                <a:latin typeface="Times New Roman" pitchFamily="18" charset="0"/>
                <a:cs typeface="Times New Roman" pitchFamily="18" charset="0"/>
              </a:rPr>
              <a:t>un răspuns de ajutorare pentru o persoană aflată in suferinţă care necesită sprijin</a:t>
            </a:r>
            <a:r>
              <a:rPr lang="ro-RO" sz="1200" b="1" dirty="0">
                <a:solidFill>
                  <a:srgbClr val="595959"/>
                </a:solidFill>
                <a:latin typeface="Times New Roman" pitchFamily="18" charset="0"/>
                <a:cs typeface="Times New Roman" pitchFamily="18" charset="0"/>
              </a:rPr>
              <a:t>.</a:t>
            </a:r>
            <a:endParaRPr lang="en-US" sz="1200" b="1" dirty="0">
              <a:solidFill>
                <a:srgbClr val="595959"/>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20051848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p:cNvSpPr>
            <a:spLocks noGrp="1" noChangeArrowheads="1"/>
          </p:cNvSpPr>
          <p:nvPr>
            <p:ph type="title"/>
          </p:nvPr>
        </p:nvSpPr>
        <p:spPr/>
        <p:txBody>
          <a:bodyPr>
            <a:normAutofit fontScale="90000"/>
          </a:bodyPr>
          <a:lstStyle/>
          <a:p>
            <a:pPr algn="ctr"/>
            <a:r>
              <a:rPr lang="ro-RO" sz="3100" b="1" i="1" dirty="0" smtClean="0">
                <a:solidFill>
                  <a:srgbClr val="FF0000"/>
                </a:solidFill>
                <a:effectLst>
                  <a:outerShdw blurRad="38100" dist="38100" dir="2700000" algn="tl">
                    <a:srgbClr val="C0C0C0"/>
                  </a:outerShdw>
                </a:effectLst>
                <a:latin typeface="Times New Roman" pitchFamily="18" charset="0"/>
                <a:cs typeface="Times New Roman" pitchFamily="18" charset="0"/>
              </a:rPr>
              <a:t>Pregătirea psihologică şi </a:t>
            </a:r>
            <a:br>
              <a:rPr lang="ro-RO" sz="3100" b="1" i="1" dirty="0" smtClean="0">
                <a:solidFill>
                  <a:srgbClr val="FF0000"/>
                </a:solidFill>
                <a:effectLst>
                  <a:outerShdw blurRad="38100" dist="38100" dir="2700000" algn="tl">
                    <a:srgbClr val="C0C0C0"/>
                  </a:outerShdw>
                </a:effectLst>
                <a:latin typeface="Times New Roman" pitchFamily="18" charset="0"/>
                <a:cs typeface="Times New Roman" pitchFamily="18" charset="0"/>
              </a:rPr>
            </a:br>
            <a:r>
              <a:rPr lang="ro-RO" sz="3100" b="1" i="1" dirty="0" smtClean="0">
                <a:solidFill>
                  <a:srgbClr val="FF0000"/>
                </a:solidFill>
                <a:effectLst>
                  <a:outerShdw blurRad="38100" dist="38100" dir="2700000" algn="tl">
                    <a:srgbClr val="C0C0C0"/>
                  </a:outerShdw>
                </a:effectLst>
                <a:latin typeface="Times New Roman" pitchFamily="18" charset="0"/>
                <a:cs typeface="Times New Roman" pitchFamily="18" charset="0"/>
              </a:rPr>
              <a:t>controlul stresului operaţional </a:t>
            </a:r>
            <a:r>
              <a:rPr lang="ro-RO" sz="2800" b="1" i="1" dirty="0" smtClean="0">
                <a:solidFill>
                  <a:srgbClr val="FF0000"/>
                </a:solidFill>
                <a:effectLst>
                  <a:outerShdw blurRad="38100" dist="38100" dir="2700000" algn="tl">
                    <a:srgbClr val="C0C0C0"/>
                  </a:outerShdw>
                </a:effectLst>
                <a:latin typeface="Times New Roman" pitchFamily="18" charset="0"/>
                <a:cs typeface="Times New Roman" pitchFamily="18" charset="0"/>
              </a:rPr>
              <a:t/>
            </a:r>
            <a:br>
              <a:rPr lang="ro-RO" sz="2800" b="1" i="1" dirty="0" smtClean="0">
                <a:solidFill>
                  <a:srgbClr val="FF0000"/>
                </a:solidFill>
                <a:effectLst>
                  <a:outerShdw blurRad="38100" dist="38100" dir="2700000" algn="tl">
                    <a:srgbClr val="C0C0C0"/>
                  </a:outerShdw>
                </a:effectLst>
                <a:latin typeface="Times New Roman" pitchFamily="18" charset="0"/>
                <a:cs typeface="Times New Roman" pitchFamily="18" charset="0"/>
              </a:rPr>
            </a:br>
            <a:r>
              <a:rPr lang="ro-RO" sz="2700" b="1" i="1" dirty="0" smtClean="0">
                <a:solidFill>
                  <a:srgbClr val="002060"/>
                </a:solidFill>
                <a:latin typeface="Times New Roman" pitchFamily="18" charset="0"/>
              </a:rPr>
              <a:t>Antrenament în</a:t>
            </a:r>
            <a:r>
              <a:rPr lang="ro-RO" sz="2700" b="1" dirty="0" smtClean="0">
                <a:solidFill>
                  <a:srgbClr val="002060"/>
                </a:solidFill>
                <a:latin typeface="Times New Roman" pitchFamily="18" charset="0"/>
              </a:rPr>
              <a:t> </a:t>
            </a:r>
            <a:r>
              <a:rPr lang="ro-RO" sz="2700" b="1" i="1" dirty="0" smtClean="0">
                <a:solidFill>
                  <a:srgbClr val="002060"/>
                </a:solidFill>
                <a:latin typeface="Times New Roman" pitchFamily="18" charset="0"/>
              </a:rPr>
              <a:t>rezilienţă (1)</a:t>
            </a:r>
            <a:endParaRPr lang="en-US" sz="2700" b="1" i="1" dirty="0" smtClean="0">
              <a:solidFill>
                <a:srgbClr val="002060"/>
              </a:solidFill>
              <a:latin typeface="Times New Roman" pitchFamily="18" charset="0"/>
            </a:endParaRPr>
          </a:p>
        </p:txBody>
      </p:sp>
      <p:sp>
        <p:nvSpPr>
          <p:cNvPr id="6147" name="Rectangle 3"/>
          <p:cNvSpPr>
            <a:spLocks noGrp="1" noChangeArrowheads="1"/>
          </p:cNvSpPr>
          <p:nvPr>
            <p:ph type="body" idx="1"/>
          </p:nvPr>
        </p:nvSpPr>
        <p:spPr/>
        <p:txBody>
          <a:bodyPr/>
          <a:lstStyle/>
          <a:p>
            <a:pPr algn="just" eaLnBrk="1" hangingPunct="1">
              <a:lnSpc>
                <a:spcPct val="80000"/>
              </a:lnSpc>
            </a:pPr>
            <a:r>
              <a:rPr lang="ro-RO" sz="1800" b="1" dirty="0" smtClean="0">
                <a:solidFill>
                  <a:srgbClr val="990000"/>
                </a:solidFill>
                <a:latin typeface="Times New Roman" pitchFamily="18" charset="0"/>
              </a:rPr>
              <a:t>Rezilienţa este o adaptare psihologică pozitivă în faţa unui factor stresor semnificativ care afectează dezvoltarea, evoluţia sau chiar supravieţuirea şi se bazează pe capacitatea de adaptare mentală, emoţională, comportamentală şi spirituală a personalului.</a:t>
            </a:r>
            <a:endParaRPr lang="ro-RO" sz="1800" dirty="0" smtClean="0">
              <a:solidFill>
                <a:srgbClr val="990000"/>
              </a:solidFill>
              <a:latin typeface="Times New Roman" pitchFamily="18" charset="0"/>
            </a:endParaRPr>
          </a:p>
          <a:p>
            <a:pPr algn="just" eaLnBrk="1" hangingPunct="1">
              <a:lnSpc>
                <a:spcPct val="80000"/>
              </a:lnSpc>
            </a:pPr>
            <a:endParaRPr lang="ro-RO" sz="1800" dirty="0" smtClean="0">
              <a:solidFill>
                <a:srgbClr val="990000"/>
              </a:solidFill>
              <a:latin typeface="Times New Roman" pitchFamily="18" charset="0"/>
            </a:endParaRPr>
          </a:p>
          <a:p>
            <a:pPr algn="just" eaLnBrk="1" hangingPunct="1">
              <a:lnSpc>
                <a:spcPct val="80000"/>
              </a:lnSpc>
            </a:pPr>
            <a:r>
              <a:rPr lang="ro-RO" sz="1800" b="1" dirty="0" smtClean="0">
                <a:latin typeface="Times New Roman" pitchFamily="18" charset="0"/>
              </a:rPr>
              <a:t>Caracteristicile vizate pentru a fi dezvoltate în programele de rezilienţă:</a:t>
            </a:r>
          </a:p>
          <a:p>
            <a:pPr algn="just" eaLnBrk="1" hangingPunct="1">
              <a:lnSpc>
                <a:spcPct val="80000"/>
              </a:lnSpc>
              <a:buFont typeface="Wingdings" pitchFamily="2" charset="2"/>
              <a:buNone/>
            </a:pPr>
            <a:r>
              <a:rPr lang="ro-RO" sz="1800" b="1" dirty="0" smtClean="0">
                <a:latin typeface="Times New Roman" pitchFamily="18" charset="0"/>
              </a:rPr>
              <a:t>- capacitatea de a contribui la formarea şi menţinerea unui grup coeziv;</a:t>
            </a:r>
          </a:p>
          <a:p>
            <a:pPr algn="just" eaLnBrk="1" hangingPunct="1">
              <a:lnSpc>
                <a:spcPct val="80000"/>
              </a:lnSpc>
              <a:buFont typeface="Wingdings" pitchFamily="2" charset="2"/>
              <a:buNone/>
            </a:pPr>
            <a:r>
              <a:rPr lang="ro-RO" sz="1800" b="1" dirty="0" smtClean="0">
                <a:latin typeface="Times New Roman" pitchFamily="18" charset="0"/>
              </a:rPr>
              <a:t>- responsabilitatea;</a:t>
            </a:r>
          </a:p>
          <a:p>
            <a:pPr algn="just" eaLnBrk="1" hangingPunct="1">
              <a:lnSpc>
                <a:spcPct val="80000"/>
              </a:lnSpc>
              <a:buFont typeface="Wingdings" pitchFamily="2" charset="2"/>
              <a:buNone/>
            </a:pPr>
            <a:r>
              <a:rPr lang="ro-RO" sz="1800" b="1" dirty="0" smtClean="0">
                <a:latin typeface="Times New Roman" pitchFamily="18" charset="0"/>
              </a:rPr>
              <a:t>- direcţionarea agresivităţii către ţintă;</a:t>
            </a:r>
          </a:p>
          <a:p>
            <a:pPr algn="just" eaLnBrk="1" hangingPunct="1">
              <a:lnSpc>
                <a:spcPct val="80000"/>
              </a:lnSpc>
              <a:buFont typeface="Wingdings" pitchFamily="2" charset="2"/>
              <a:buNone/>
            </a:pPr>
            <a:r>
              <a:rPr lang="ro-RO" sz="1800" b="1" dirty="0" smtClean="0">
                <a:latin typeface="Times New Roman" pitchFamily="18" charset="0"/>
              </a:rPr>
              <a:t>- vigilenţa în timpul acţiunilor cu risc crescut;</a:t>
            </a:r>
          </a:p>
          <a:p>
            <a:pPr algn="just" eaLnBrk="1" hangingPunct="1">
              <a:lnSpc>
                <a:spcPct val="80000"/>
              </a:lnSpc>
              <a:buFont typeface="Wingdings" pitchFamily="2" charset="2"/>
              <a:buNone/>
            </a:pPr>
            <a:r>
              <a:rPr lang="ro-RO" sz="1800" b="1" dirty="0" smtClean="0">
                <a:latin typeface="Times New Roman" pitchFamily="18" charset="0"/>
              </a:rPr>
              <a:t>- controlul emoţional;</a:t>
            </a:r>
          </a:p>
          <a:p>
            <a:pPr algn="just" eaLnBrk="1" hangingPunct="1">
              <a:lnSpc>
                <a:spcPct val="80000"/>
              </a:lnSpc>
              <a:buFont typeface="Wingdings" pitchFamily="2" charset="2"/>
              <a:buNone/>
            </a:pPr>
            <a:r>
              <a:rPr lang="ro-RO" sz="1800" b="1" dirty="0" smtClean="0">
                <a:latin typeface="Times New Roman" pitchFamily="18" charset="0"/>
              </a:rPr>
              <a:t>- păstrarea secretului unor acţiuni cu risc crescut;</a:t>
            </a:r>
          </a:p>
          <a:p>
            <a:pPr algn="just" eaLnBrk="1" hangingPunct="1">
              <a:lnSpc>
                <a:spcPct val="80000"/>
              </a:lnSpc>
              <a:buFont typeface="Wingdings" pitchFamily="2" charset="2"/>
              <a:buNone/>
            </a:pPr>
            <a:r>
              <a:rPr lang="ro-RO" sz="1800" b="1" dirty="0" smtClean="0">
                <a:latin typeface="Times New Roman" pitchFamily="18" charset="0"/>
              </a:rPr>
              <a:t>- energia şi motivaţia pentru angajarea în acţiuni cu risc crescut;</a:t>
            </a:r>
          </a:p>
          <a:p>
            <a:pPr algn="just" eaLnBrk="1" hangingPunct="1">
              <a:lnSpc>
                <a:spcPct val="80000"/>
              </a:lnSpc>
              <a:buFont typeface="Wingdings" pitchFamily="2" charset="2"/>
              <a:buNone/>
            </a:pPr>
            <a:r>
              <a:rPr lang="ro-RO" sz="1800" b="1" dirty="0" smtClean="0">
                <a:latin typeface="Times New Roman" pitchFamily="18" charset="0"/>
              </a:rPr>
              <a:t>- disciplina şi respectarea </a:t>
            </a:r>
            <a:r>
              <a:rPr lang="ro-RO" sz="1800" b="1" dirty="0" smtClean="0">
                <a:latin typeface="Times New Roman" pitchFamily="18" charset="0"/>
              </a:rPr>
              <a:t>instrucţiunilor</a:t>
            </a:r>
            <a:r>
              <a:rPr lang="ro-RO" sz="1800" b="1" dirty="0" smtClean="0">
                <a:latin typeface="Times New Roman" pitchFamily="18" charset="0"/>
              </a:rPr>
              <a:t>.</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748</TotalTime>
  <Words>2433</Words>
  <Application>Microsoft Office PowerPoint</Application>
  <PresentationFormat>On-screen Show (4:3)</PresentationFormat>
  <Paragraphs>312</Paragraphs>
  <Slides>20</Slides>
  <Notes>4</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Flow</vt:lpstr>
      <vt:lpstr>CURSUL 3  APLICAŢII PRACTICE PRIVIND ASISTENŢA PSIHOLOGICĂ PRIMARĂ</vt:lpstr>
      <vt:lpstr>Conform O.M.S. </vt:lpstr>
      <vt:lpstr>Slide 3</vt:lpstr>
      <vt:lpstr>Pregătirea psihologică şi  controlul stresului operaţional</vt:lpstr>
      <vt:lpstr>Pregătirea psihologică şi  controlul stresului operaţional</vt:lpstr>
      <vt:lpstr>Pregătirea psihologică şi  controlul stresului operaţional </vt:lpstr>
      <vt:lpstr>Slide 7</vt:lpstr>
      <vt:lpstr>Slide 8</vt:lpstr>
      <vt:lpstr>Pregătirea psihologică şi  controlul stresului operaţional  Antrenament în rezilienţă (1)</vt:lpstr>
      <vt:lpstr>Antrenament  în rezilienţă (2) </vt:lpstr>
      <vt:lpstr>Antrenament în rezilienţă (3) </vt:lpstr>
      <vt:lpstr>Antrenament în rezilienţă (4) </vt:lpstr>
      <vt:lpstr>Antrenament în rezilienţă (5) </vt:lpstr>
      <vt:lpstr>Asistenţa de suport (1) „Welcome Home – A Guide to a Healthy Family Reunion“ (2003) </vt:lpstr>
      <vt:lpstr>Asistenţa de suport (2) </vt:lpstr>
      <vt:lpstr>Asistenţa de suport (3) </vt:lpstr>
      <vt:lpstr>Asistenţa de suport (4) </vt:lpstr>
      <vt:lpstr>Asistenţa de suport (5) </vt:lpstr>
      <vt:lpstr>Asistenţa de suport (6) </vt:lpstr>
      <vt:lpstr>Psihoeducaţie/psihoprofilaxie - programe tematice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Pregătirea psihologică şi controlul stresului operaţional</dc:title>
  <dc:creator>roman maria</dc:creator>
  <cp:lastModifiedBy>HellProducts</cp:lastModifiedBy>
  <cp:revision>110</cp:revision>
  <dcterms:created xsi:type="dcterms:W3CDTF">2015-06-10T10:48:52Z</dcterms:created>
  <dcterms:modified xsi:type="dcterms:W3CDTF">2018-03-18T16:41:15Z</dcterms:modified>
</cp:coreProperties>
</file>